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87"/>
  </p:notesMasterIdLst>
  <p:sldIdLst>
    <p:sldId id="259" r:id="rId2"/>
    <p:sldId id="721" r:id="rId3"/>
    <p:sldId id="328" r:id="rId4"/>
    <p:sldId id="327" r:id="rId5"/>
    <p:sldId id="269" r:id="rId6"/>
    <p:sldId id="723" r:id="rId7"/>
    <p:sldId id="463" r:id="rId8"/>
    <p:sldId id="404" r:id="rId9"/>
    <p:sldId id="405" r:id="rId10"/>
    <p:sldId id="406" r:id="rId11"/>
    <p:sldId id="726" r:id="rId12"/>
    <p:sldId id="466" r:id="rId13"/>
    <p:sldId id="409" r:id="rId14"/>
    <p:sldId id="410" r:id="rId15"/>
    <p:sldId id="411" r:id="rId16"/>
    <p:sldId id="412" r:id="rId17"/>
    <p:sldId id="413" r:id="rId18"/>
    <p:sldId id="414" r:id="rId19"/>
    <p:sldId id="445" r:id="rId20"/>
    <p:sldId id="415" r:id="rId21"/>
    <p:sldId id="417" r:id="rId22"/>
    <p:sldId id="437" r:id="rId23"/>
    <p:sldId id="438" r:id="rId24"/>
    <p:sldId id="419" r:id="rId25"/>
    <p:sldId id="439" r:id="rId26"/>
    <p:sldId id="440" r:id="rId27"/>
    <p:sldId id="421" r:id="rId28"/>
    <p:sldId id="448" r:id="rId29"/>
    <p:sldId id="425" r:id="rId30"/>
    <p:sldId id="447" r:id="rId31"/>
    <p:sldId id="442" r:id="rId32"/>
    <p:sldId id="464" r:id="rId33"/>
    <p:sldId id="430" r:id="rId34"/>
    <p:sldId id="431" r:id="rId35"/>
    <p:sldId id="481" r:id="rId36"/>
    <p:sldId id="478" r:id="rId37"/>
    <p:sldId id="479" r:id="rId38"/>
    <p:sldId id="465" r:id="rId39"/>
    <p:sldId id="456" r:id="rId40"/>
    <p:sldId id="457" r:id="rId41"/>
    <p:sldId id="458" r:id="rId42"/>
    <p:sldId id="459" r:id="rId43"/>
    <p:sldId id="460" r:id="rId44"/>
    <p:sldId id="461" r:id="rId45"/>
    <p:sldId id="462" r:id="rId46"/>
    <p:sldId id="273" r:id="rId47"/>
    <p:sldId id="432" r:id="rId48"/>
    <p:sldId id="433" r:id="rId49"/>
    <p:sldId id="377" r:id="rId50"/>
    <p:sldId id="381" r:id="rId51"/>
    <p:sldId id="382" r:id="rId52"/>
    <p:sldId id="385" r:id="rId53"/>
    <p:sldId id="449" r:id="rId54"/>
    <p:sldId id="450" r:id="rId55"/>
    <p:sldId id="451" r:id="rId56"/>
    <p:sldId id="274" r:id="rId57"/>
    <p:sldId id="390" r:id="rId58"/>
    <p:sldId id="435" r:id="rId59"/>
    <p:sldId id="452" r:id="rId60"/>
    <p:sldId id="436" r:id="rId61"/>
    <p:sldId id="396" r:id="rId62"/>
    <p:sldId id="616" r:id="rId63"/>
    <p:sldId id="727" r:id="rId64"/>
    <p:sldId id="453" r:id="rId65"/>
    <p:sldId id="454" r:id="rId66"/>
    <p:sldId id="455" r:id="rId67"/>
    <p:sldId id="394" r:id="rId68"/>
    <p:sldId id="728" r:id="rId69"/>
    <p:sldId id="689" r:id="rId70"/>
    <p:sldId id="703" r:id="rId71"/>
    <p:sldId id="690" r:id="rId72"/>
    <p:sldId id="691" r:id="rId73"/>
    <p:sldId id="704" r:id="rId74"/>
    <p:sldId id="468" r:id="rId75"/>
    <p:sldId id="330" r:id="rId76"/>
    <p:sldId id="333" r:id="rId77"/>
    <p:sldId id="336" r:id="rId78"/>
    <p:sldId id="337" r:id="rId79"/>
    <p:sldId id="729" r:id="rId80"/>
    <p:sldId id="307" r:id="rId81"/>
    <p:sldId id="480" r:id="rId82"/>
    <p:sldId id="715" r:id="rId83"/>
    <p:sldId id="256" r:id="rId84"/>
    <p:sldId id="441" r:id="rId85"/>
    <p:sldId id="730" r:id="rId86"/>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0" d="100"/>
          <a:sy n="60" d="100"/>
        </p:scale>
        <p:origin x="57" y="96"/>
      </p:cViewPr>
      <p:guideLst>
        <p:guide orient="horz" pos="2160"/>
        <p:guide pos="3840"/>
      </p:guideLst>
    </p:cSldViewPr>
  </p:slideViewPr>
  <p:notesTextViewPr>
    <p:cViewPr>
      <p:scale>
        <a:sx n="1" d="1"/>
        <a:sy n="1" d="1"/>
      </p:scale>
      <p:origin x="0" y="0"/>
    </p:cViewPr>
  </p:notesTextViewPr>
  <p:sorterViewPr>
    <p:cViewPr>
      <p:scale>
        <a:sx n="100" d="100"/>
        <a:sy n="100" d="100"/>
      </p:scale>
      <p:origin x="0" y="-1397"/>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2BB234-1CDE-4B13-9AF8-72BCF0AA06BF}"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US"/>
        </a:p>
      </dgm:t>
    </dgm:pt>
    <dgm:pt modelId="{C540BFCC-5F68-4D80-9FEB-2519137C4D28}">
      <dgm:prSet phldrT="[Text]"/>
      <dgm:spPr/>
      <dgm:t>
        <a:bodyPr/>
        <a:lstStyle/>
        <a:p>
          <a:r>
            <a:rPr lang="ko-KR" altLang="en-US" dirty="0"/>
            <a:t>기술이전</a:t>
          </a:r>
          <a:endParaRPr lang="en-US" altLang="ko-KR" dirty="0"/>
        </a:p>
        <a:p>
          <a:r>
            <a:rPr lang="ko-KR" altLang="en-US" dirty="0"/>
            <a:t>주기</a:t>
          </a:r>
          <a:endParaRPr lang="en-US" dirty="0"/>
        </a:p>
      </dgm:t>
    </dgm:pt>
    <dgm:pt modelId="{98B2BC39-8B8B-476F-91FD-2A76C354DAA5}" type="parTrans" cxnId="{B4BCC0E0-AD39-4607-9891-28287F0FCD57}">
      <dgm:prSet/>
      <dgm:spPr/>
      <dgm:t>
        <a:bodyPr/>
        <a:lstStyle/>
        <a:p>
          <a:endParaRPr lang="en-US"/>
        </a:p>
      </dgm:t>
    </dgm:pt>
    <dgm:pt modelId="{F8103C10-E43D-4363-B7AE-D62E15645B5E}" type="sibTrans" cxnId="{B4BCC0E0-AD39-4607-9891-28287F0FCD57}">
      <dgm:prSet/>
      <dgm:spPr/>
      <dgm:t>
        <a:bodyPr/>
        <a:lstStyle/>
        <a:p>
          <a:endParaRPr lang="en-US"/>
        </a:p>
      </dgm:t>
    </dgm:pt>
    <dgm:pt modelId="{DAD66219-38D8-4341-87CE-C2F7D245E3EE}">
      <dgm:prSet phldrT="[Text]"/>
      <dgm:spPr/>
      <dgm:t>
        <a:bodyPr/>
        <a:lstStyle/>
        <a:p>
          <a:r>
            <a:rPr lang="ko-KR" altLang="en-US" dirty="0"/>
            <a:t>연구 개발</a:t>
          </a:r>
          <a:endParaRPr lang="en-US" dirty="0"/>
        </a:p>
      </dgm:t>
    </dgm:pt>
    <dgm:pt modelId="{6758102E-C4A0-4DAB-A6A5-0C180936B66C}" type="parTrans" cxnId="{5611FF07-99CF-467E-87E5-EBF7E205F2D1}">
      <dgm:prSet/>
      <dgm:spPr/>
      <dgm:t>
        <a:bodyPr/>
        <a:lstStyle/>
        <a:p>
          <a:endParaRPr lang="en-US"/>
        </a:p>
      </dgm:t>
    </dgm:pt>
    <dgm:pt modelId="{3FD51B2C-BBA1-421C-8EC2-448CE09DA453}" type="sibTrans" cxnId="{5611FF07-99CF-467E-87E5-EBF7E205F2D1}">
      <dgm:prSet/>
      <dgm:spPr/>
      <dgm:t>
        <a:bodyPr/>
        <a:lstStyle/>
        <a:p>
          <a:endParaRPr lang="en-US"/>
        </a:p>
      </dgm:t>
    </dgm:pt>
    <dgm:pt modelId="{E2A23836-25EE-4B26-8BAF-9EC18A7B4D23}">
      <dgm:prSet phldrT="[Text]"/>
      <dgm:spPr/>
      <dgm:t>
        <a:bodyPr/>
        <a:lstStyle/>
        <a:p>
          <a:r>
            <a:rPr lang="ko-KR" altLang="en-US" dirty="0"/>
            <a:t>발명</a:t>
          </a:r>
          <a:endParaRPr lang="en-US" dirty="0"/>
        </a:p>
      </dgm:t>
    </dgm:pt>
    <dgm:pt modelId="{5475443B-EA86-4719-A30A-8C50F5009BE5}" type="parTrans" cxnId="{2F2C3ADE-6ADD-4CCF-813A-D0C942FFAED0}">
      <dgm:prSet/>
      <dgm:spPr/>
      <dgm:t>
        <a:bodyPr/>
        <a:lstStyle/>
        <a:p>
          <a:endParaRPr lang="en-US"/>
        </a:p>
      </dgm:t>
    </dgm:pt>
    <dgm:pt modelId="{94EA7322-B22C-4C78-978F-90F3C2783BC4}" type="sibTrans" cxnId="{2F2C3ADE-6ADD-4CCF-813A-D0C942FFAED0}">
      <dgm:prSet/>
      <dgm:spPr/>
      <dgm:t>
        <a:bodyPr/>
        <a:lstStyle/>
        <a:p>
          <a:endParaRPr lang="en-US"/>
        </a:p>
      </dgm:t>
    </dgm:pt>
    <dgm:pt modelId="{9DDADD6D-A552-4A61-B90C-DC2BA6973359}">
      <dgm:prSet phldrT="[Text]"/>
      <dgm:spPr/>
      <dgm:t>
        <a:bodyPr/>
        <a:lstStyle/>
        <a:p>
          <a:r>
            <a:rPr lang="ko-KR" altLang="en-US" dirty="0"/>
            <a:t>기술평가</a:t>
          </a:r>
          <a:endParaRPr lang="en-US" dirty="0"/>
        </a:p>
      </dgm:t>
    </dgm:pt>
    <dgm:pt modelId="{F19F9F3E-B3A7-4620-B4A7-25B5B0FC1E4D}" type="parTrans" cxnId="{0BF3CDF2-0031-4FD8-989E-F77B7584B14A}">
      <dgm:prSet/>
      <dgm:spPr/>
      <dgm:t>
        <a:bodyPr/>
        <a:lstStyle/>
        <a:p>
          <a:endParaRPr lang="en-US"/>
        </a:p>
      </dgm:t>
    </dgm:pt>
    <dgm:pt modelId="{74D280F3-0639-41D9-89B7-092124779618}" type="sibTrans" cxnId="{0BF3CDF2-0031-4FD8-989E-F77B7584B14A}">
      <dgm:prSet/>
      <dgm:spPr/>
      <dgm:t>
        <a:bodyPr/>
        <a:lstStyle/>
        <a:p>
          <a:endParaRPr lang="en-US"/>
        </a:p>
      </dgm:t>
    </dgm:pt>
    <dgm:pt modelId="{EDB43EFC-18DB-4313-B89A-E0D86CF112FA}">
      <dgm:prSet phldrT="[Text]"/>
      <dgm:spPr/>
      <dgm:t>
        <a:bodyPr/>
        <a:lstStyle/>
        <a:p>
          <a:r>
            <a:rPr lang="en-US" altLang="zh-CN" dirty="0"/>
            <a:t>IP</a:t>
          </a:r>
          <a:r>
            <a:rPr lang="ko-KR" altLang="en-US" dirty="0"/>
            <a:t>보호</a:t>
          </a:r>
          <a:endParaRPr lang="en-US" dirty="0"/>
        </a:p>
      </dgm:t>
    </dgm:pt>
    <dgm:pt modelId="{D4AF3C07-E318-4D0A-BAFB-1132E26EE516}" type="parTrans" cxnId="{D7998D2C-59F6-4FD6-B14D-559383C574D3}">
      <dgm:prSet/>
      <dgm:spPr/>
      <dgm:t>
        <a:bodyPr/>
        <a:lstStyle/>
        <a:p>
          <a:endParaRPr lang="en-US"/>
        </a:p>
      </dgm:t>
    </dgm:pt>
    <dgm:pt modelId="{D3AEF63B-823C-495C-8F3D-647E14EF14D2}" type="sibTrans" cxnId="{D7998D2C-59F6-4FD6-B14D-559383C574D3}">
      <dgm:prSet/>
      <dgm:spPr/>
      <dgm:t>
        <a:bodyPr/>
        <a:lstStyle/>
        <a:p>
          <a:endParaRPr lang="en-US"/>
        </a:p>
      </dgm:t>
    </dgm:pt>
    <dgm:pt modelId="{3BEE535B-4970-4B11-BFDC-6BDA3964FEA0}">
      <dgm:prSet phldrT="[Text]"/>
      <dgm:spPr/>
      <dgm:t>
        <a:bodyPr/>
        <a:lstStyle/>
        <a:p>
          <a:r>
            <a:rPr lang="ko-KR" altLang="en-US" dirty="0"/>
            <a:t>수입</a:t>
          </a:r>
          <a:endParaRPr lang="en-US" dirty="0"/>
        </a:p>
      </dgm:t>
    </dgm:pt>
    <dgm:pt modelId="{3B50D3E6-D3AE-449E-9BD3-67062E352039}" type="parTrans" cxnId="{581E578F-8172-4767-B38C-D8E45DD38476}">
      <dgm:prSet/>
      <dgm:spPr/>
      <dgm:t>
        <a:bodyPr/>
        <a:lstStyle/>
        <a:p>
          <a:endParaRPr lang="en-US"/>
        </a:p>
      </dgm:t>
    </dgm:pt>
    <dgm:pt modelId="{44550509-A532-440C-94F7-7794BDDEE1BD}" type="sibTrans" cxnId="{581E578F-8172-4767-B38C-D8E45DD38476}">
      <dgm:prSet/>
      <dgm:spPr/>
      <dgm:t>
        <a:bodyPr/>
        <a:lstStyle/>
        <a:p>
          <a:endParaRPr lang="en-US"/>
        </a:p>
      </dgm:t>
    </dgm:pt>
    <dgm:pt modelId="{5314C227-56F7-49D3-A117-592ED67BE941}">
      <dgm:prSet phldrT="[Text]"/>
      <dgm:spPr/>
      <dgm:t>
        <a:bodyPr/>
        <a:lstStyle/>
        <a:p>
          <a:r>
            <a:rPr lang="ko-KR" altLang="en-US" dirty="0"/>
            <a:t>마케팅</a:t>
          </a:r>
          <a:endParaRPr lang="en-US" dirty="0"/>
        </a:p>
      </dgm:t>
    </dgm:pt>
    <dgm:pt modelId="{08E60FBD-0862-4219-B296-B983A5CCFCD3}" type="parTrans" cxnId="{3D5A3CCE-4C96-4027-A811-3595D3D2014E}">
      <dgm:prSet/>
      <dgm:spPr/>
      <dgm:t>
        <a:bodyPr/>
        <a:lstStyle/>
        <a:p>
          <a:endParaRPr lang="en-US"/>
        </a:p>
      </dgm:t>
    </dgm:pt>
    <dgm:pt modelId="{B51399A0-6270-447C-9A23-B040D78AD4B9}" type="sibTrans" cxnId="{3D5A3CCE-4C96-4027-A811-3595D3D2014E}">
      <dgm:prSet/>
      <dgm:spPr/>
      <dgm:t>
        <a:bodyPr/>
        <a:lstStyle/>
        <a:p>
          <a:endParaRPr lang="en-US"/>
        </a:p>
      </dgm:t>
    </dgm:pt>
    <dgm:pt modelId="{EDE043C3-A298-4A50-88BC-1EFB92E1A546}">
      <dgm:prSet phldrT="[Text]"/>
      <dgm:spPr/>
      <dgm:t>
        <a:bodyPr/>
        <a:lstStyle/>
        <a:p>
          <a:r>
            <a:rPr lang="ko-KR" altLang="en-US" dirty="0"/>
            <a:t>라이센싱</a:t>
          </a:r>
          <a:r>
            <a:rPr lang="en-US" dirty="0"/>
            <a:t>  </a:t>
          </a:r>
        </a:p>
      </dgm:t>
    </dgm:pt>
    <dgm:pt modelId="{C05EBB9D-3209-4045-94C5-7747FA9765FC}" type="parTrans" cxnId="{78B54428-0502-4E35-9F2B-66B6013D5E8C}">
      <dgm:prSet/>
      <dgm:spPr/>
      <dgm:t>
        <a:bodyPr/>
        <a:lstStyle/>
        <a:p>
          <a:endParaRPr lang="en-US"/>
        </a:p>
      </dgm:t>
    </dgm:pt>
    <dgm:pt modelId="{37343136-5171-43D8-A366-9C2C1CA87896}" type="sibTrans" cxnId="{78B54428-0502-4E35-9F2B-66B6013D5E8C}">
      <dgm:prSet/>
      <dgm:spPr/>
      <dgm:t>
        <a:bodyPr/>
        <a:lstStyle/>
        <a:p>
          <a:endParaRPr lang="en-US"/>
        </a:p>
      </dgm:t>
    </dgm:pt>
    <dgm:pt modelId="{CBD3A7E2-5FD4-4FC9-B338-CB0911D640ED}">
      <dgm:prSet phldrT="[Text]"/>
      <dgm:spPr/>
      <dgm:t>
        <a:bodyPr/>
        <a:lstStyle/>
        <a:p>
          <a:r>
            <a:rPr lang="ko-KR" altLang="en-US" dirty="0"/>
            <a:t>제품 및 서비스</a:t>
          </a:r>
          <a:r>
            <a:rPr lang="en-US" altLang="ja-JP" dirty="0"/>
            <a:t>	</a:t>
          </a:r>
          <a:endParaRPr lang="en-US" dirty="0"/>
        </a:p>
      </dgm:t>
    </dgm:pt>
    <dgm:pt modelId="{A9D3B46F-A139-4DF8-9014-6AFAFA32F5BE}" type="parTrans" cxnId="{351E4E2D-AA94-4EDC-8972-D204642999D0}">
      <dgm:prSet/>
      <dgm:spPr/>
      <dgm:t>
        <a:bodyPr/>
        <a:lstStyle/>
        <a:p>
          <a:endParaRPr lang="en-US"/>
        </a:p>
      </dgm:t>
    </dgm:pt>
    <dgm:pt modelId="{A39A04AA-CC0F-44ED-BBD8-7F3A2F1885F3}" type="sibTrans" cxnId="{351E4E2D-AA94-4EDC-8972-D204642999D0}">
      <dgm:prSet/>
      <dgm:spPr/>
      <dgm:t>
        <a:bodyPr/>
        <a:lstStyle/>
        <a:p>
          <a:endParaRPr lang="en-US"/>
        </a:p>
      </dgm:t>
    </dgm:pt>
    <dgm:pt modelId="{FA4EDB11-25E5-4ACB-8781-8B2733D737AC}">
      <dgm:prSet/>
      <dgm:spPr/>
      <dgm:t>
        <a:bodyPr/>
        <a:lstStyle/>
        <a:p>
          <a:endParaRPr lang="en-US"/>
        </a:p>
      </dgm:t>
    </dgm:pt>
    <dgm:pt modelId="{E712A2B4-A0B3-45CF-BAE0-F58694BE565A}" type="parTrans" cxnId="{A1497B32-0D95-4286-9740-DBEAFBDE53C1}">
      <dgm:prSet/>
      <dgm:spPr/>
      <dgm:t>
        <a:bodyPr/>
        <a:lstStyle/>
        <a:p>
          <a:endParaRPr lang="en-US"/>
        </a:p>
      </dgm:t>
    </dgm:pt>
    <dgm:pt modelId="{DB891050-705F-4D88-81F6-EA7F15FED7A7}" type="sibTrans" cxnId="{A1497B32-0D95-4286-9740-DBEAFBDE53C1}">
      <dgm:prSet/>
      <dgm:spPr/>
      <dgm:t>
        <a:bodyPr/>
        <a:lstStyle/>
        <a:p>
          <a:endParaRPr lang="en-US"/>
        </a:p>
      </dgm:t>
    </dgm:pt>
    <dgm:pt modelId="{AE776720-5F76-4834-8E6F-142E3761B2F0}">
      <dgm:prSet/>
      <dgm:spPr/>
      <dgm:t>
        <a:bodyPr/>
        <a:lstStyle/>
        <a:p>
          <a:endParaRPr lang="en-US"/>
        </a:p>
      </dgm:t>
    </dgm:pt>
    <dgm:pt modelId="{6803318A-6E9C-413E-8288-794FA239AF19}" type="parTrans" cxnId="{7306A6F9-BFF3-4AB7-A011-3865FE172150}">
      <dgm:prSet/>
      <dgm:spPr/>
      <dgm:t>
        <a:bodyPr/>
        <a:lstStyle/>
        <a:p>
          <a:endParaRPr lang="en-US"/>
        </a:p>
      </dgm:t>
    </dgm:pt>
    <dgm:pt modelId="{FE94C7D3-D063-4CD6-8B8C-36A1DDA924D7}" type="sibTrans" cxnId="{7306A6F9-BFF3-4AB7-A011-3865FE172150}">
      <dgm:prSet/>
      <dgm:spPr/>
      <dgm:t>
        <a:bodyPr/>
        <a:lstStyle/>
        <a:p>
          <a:endParaRPr lang="en-US"/>
        </a:p>
      </dgm:t>
    </dgm:pt>
    <dgm:pt modelId="{18EDF07E-9A99-43D7-87E0-DF5EC5DFA0B1}">
      <dgm:prSet/>
      <dgm:spPr/>
      <dgm:t>
        <a:bodyPr/>
        <a:lstStyle/>
        <a:p>
          <a:endParaRPr lang="en-US"/>
        </a:p>
      </dgm:t>
    </dgm:pt>
    <dgm:pt modelId="{CD4E041E-F0B9-4E55-A073-B76815977D2A}" type="parTrans" cxnId="{2F76AD1C-4707-4255-87E3-14092ED9458B}">
      <dgm:prSet/>
      <dgm:spPr/>
      <dgm:t>
        <a:bodyPr/>
        <a:lstStyle/>
        <a:p>
          <a:endParaRPr lang="en-US"/>
        </a:p>
      </dgm:t>
    </dgm:pt>
    <dgm:pt modelId="{9F64259C-75CE-4982-A506-A3576C175B72}" type="sibTrans" cxnId="{2F76AD1C-4707-4255-87E3-14092ED9458B}">
      <dgm:prSet/>
      <dgm:spPr/>
      <dgm:t>
        <a:bodyPr/>
        <a:lstStyle/>
        <a:p>
          <a:endParaRPr lang="en-US"/>
        </a:p>
      </dgm:t>
    </dgm:pt>
    <dgm:pt modelId="{6D184058-9446-44B4-8C32-9DF2D0A4CF60}" type="pres">
      <dgm:prSet presAssocID="{C92BB234-1CDE-4B13-9AF8-72BCF0AA06BF}" presName="Name0" presStyleCnt="0">
        <dgm:presLayoutVars>
          <dgm:chMax val="1"/>
          <dgm:dir/>
          <dgm:animLvl val="ctr"/>
          <dgm:resizeHandles val="exact"/>
        </dgm:presLayoutVars>
      </dgm:prSet>
      <dgm:spPr/>
    </dgm:pt>
    <dgm:pt modelId="{5F12B9FC-F680-495D-8F1C-C2520C9E4CF6}" type="pres">
      <dgm:prSet presAssocID="{C540BFCC-5F68-4D80-9FEB-2519137C4D28}" presName="centerShape" presStyleLbl="node0" presStyleIdx="0" presStyleCnt="1"/>
      <dgm:spPr/>
    </dgm:pt>
    <dgm:pt modelId="{DCEA941B-9AF1-46EA-993E-7DD1C58A54CE}" type="pres">
      <dgm:prSet presAssocID="{DAD66219-38D8-4341-87CE-C2F7D245E3EE}" presName="node" presStyleLbl="node1" presStyleIdx="0" presStyleCnt="8">
        <dgm:presLayoutVars>
          <dgm:bulletEnabled val="1"/>
        </dgm:presLayoutVars>
      </dgm:prSet>
      <dgm:spPr/>
    </dgm:pt>
    <dgm:pt modelId="{6E29D68B-3C30-4E92-B5D2-3AA07F2DF010}" type="pres">
      <dgm:prSet presAssocID="{DAD66219-38D8-4341-87CE-C2F7D245E3EE}" presName="dummy" presStyleCnt="0"/>
      <dgm:spPr/>
    </dgm:pt>
    <dgm:pt modelId="{921A5CE8-8B8A-4E93-B187-8EBB9763B766}" type="pres">
      <dgm:prSet presAssocID="{3FD51B2C-BBA1-421C-8EC2-448CE09DA453}" presName="sibTrans" presStyleLbl="sibTrans2D1" presStyleIdx="0" presStyleCnt="8"/>
      <dgm:spPr/>
    </dgm:pt>
    <dgm:pt modelId="{BB9F4BB1-2622-46F3-8145-09F7670E66F6}" type="pres">
      <dgm:prSet presAssocID="{E2A23836-25EE-4B26-8BAF-9EC18A7B4D23}" presName="node" presStyleLbl="node1" presStyleIdx="1" presStyleCnt="8">
        <dgm:presLayoutVars>
          <dgm:bulletEnabled val="1"/>
        </dgm:presLayoutVars>
      </dgm:prSet>
      <dgm:spPr/>
    </dgm:pt>
    <dgm:pt modelId="{63BA9ED9-594E-4FE0-A50A-8EB5687C340A}" type="pres">
      <dgm:prSet presAssocID="{E2A23836-25EE-4B26-8BAF-9EC18A7B4D23}" presName="dummy" presStyleCnt="0"/>
      <dgm:spPr/>
    </dgm:pt>
    <dgm:pt modelId="{EAC0AC0F-8BD1-4DB5-A61C-8A562533AC22}" type="pres">
      <dgm:prSet presAssocID="{94EA7322-B22C-4C78-978F-90F3C2783BC4}" presName="sibTrans" presStyleLbl="sibTrans2D1" presStyleIdx="1" presStyleCnt="8"/>
      <dgm:spPr/>
    </dgm:pt>
    <dgm:pt modelId="{5FF33D11-041A-4F4D-BB8D-BD1EEB1CDB6E}" type="pres">
      <dgm:prSet presAssocID="{9DDADD6D-A552-4A61-B90C-DC2BA6973359}" presName="node" presStyleLbl="node1" presStyleIdx="2" presStyleCnt="8">
        <dgm:presLayoutVars>
          <dgm:bulletEnabled val="1"/>
        </dgm:presLayoutVars>
      </dgm:prSet>
      <dgm:spPr/>
    </dgm:pt>
    <dgm:pt modelId="{2FBF217D-FCD7-47A6-BBCF-2D3B764BF1E3}" type="pres">
      <dgm:prSet presAssocID="{9DDADD6D-A552-4A61-B90C-DC2BA6973359}" presName="dummy" presStyleCnt="0"/>
      <dgm:spPr/>
    </dgm:pt>
    <dgm:pt modelId="{A2FCA387-B6E2-4699-96F3-4DB3B9C1B396}" type="pres">
      <dgm:prSet presAssocID="{74D280F3-0639-41D9-89B7-092124779618}" presName="sibTrans" presStyleLbl="sibTrans2D1" presStyleIdx="2" presStyleCnt="8"/>
      <dgm:spPr/>
    </dgm:pt>
    <dgm:pt modelId="{5523EA14-014E-4FF8-A39C-EE5FF431A102}" type="pres">
      <dgm:prSet presAssocID="{EDB43EFC-18DB-4313-B89A-E0D86CF112FA}" presName="node" presStyleLbl="node1" presStyleIdx="3" presStyleCnt="8">
        <dgm:presLayoutVars>
          <dgm:bulletEnabled val="1"/>
        </dgm:presLayoutVars>
      </dgm:prSet>
      <dgm:spPr/>
    </dgm:pt>
    <dgm:pt modelId="{AB50F067-7920-4D24-949C-E9519A407837}" type="pres">
      <dgm:prSet presAssocID="{EDB43EFC-18DB-4313-B89A-E0D86CF112FA}" presName="dummy" presStyleCnt="0"/>
      <dgm:spPr/>
    </dgm:pt>
    <dgm:pt modelId="{0239C932-4DCD-4041-A091-0380896631B1}" type="pres">
      <dgm:prSet presAssocID="{D3AEF63B-823C-495C-8F3D-647E14EF14D2}" presName="sibTrans" presStyleLbl="sibTrans2D1" presStyleIdx="3" presStyleCnt="8"/>
      <dgm:spPr/>
    </dgm:pt>
    <dgm:pt modelId="{EAB546EE-04C1-4EE9-B260-301C5C10B619}" type="pres">
      <dgm:prSet presAssocID="{5314C227-56F7-49D3-A117-592ED67BE941}" presName="node" presStyleLbl="node1" presStyleIdx="4" presStyleCnt="8">
        <dgm:presLayoutVars>
          <dgm:bulletEnabled val="1"/>
        </dgm:presLayoutVars>
      </dgm:prSet>
      <dgm:spPr/>
    </dgm:pt>
    <dgm:pt modelId="{B50FA762-0469-4758-A6B3-5591F2F51B43}" type="pres">
      <dgm:prSet presAssocID="{5314C227-56F7-49D3-A117-592ED67BE941}" presName="dummy" presStyleCnt="0"/>
      <dgm:spPr/>
    </dgm:pt>
    <dgm:pt modelId="{CB018D58-A05B-46DD-BA2D-EBA92776019D}" type="pres">
      <dgm:prSet presAssocID="{B51399A0-6270-447C-9A23-B040D78AD4B9}" presName="sibTrans" presStyleLbl="sibTrans2D1" presStyleIdx="4" presStyleCnt="8"/>
      <dgm:spPr/>
    </dgm:pt>
    <dgm:pt modelId="{5283F5B1-FD57-4EB1-BC9C-9A05D77F20A7}" type="pres">
      <dgm:prSet presAssocID="{EDE043C3-A298-4A50-88BC-1EFB92E1A546}" presName="node" presStyleLbl="node1" presStyleIdx="5" presStyleCnt="8">
        <dgm:presLayoutVars>
          <dgm:bulletEnabled val="1"/>
        </dgm:presLayoutVars>
      </dgm:prSet>
      <dgm:spPr/>
    </dgm:pt>
    <dgm:pt modelId="{E5B20A63-F5FD-4BAD-8F09-3B8794FFD240}" type="pres">
      <dgm:prSet presAssocID="{EDE043C3-A298-4A50-88BC-1EFB92E1A546}" presName="dummy" presStyleCnt="0"/>
      <dgm:spPr/>
    </dgm:pt>
    <dgm:pt modelId="{17D0E9E3-AC26-43FE-A897-EDC891A23F61}" type="pres">
      <dgm:prSet presAssocID="{37343136-5171-43D8-A366-9C2C1CA87896}" presName="sibTrans" presStyleLbl="sibTrans2D1" presStyleIdx="5" presStyleCnt="8"/>
      <dgm:spPr/>
    </dgm:pt>
    <dgm:pt modelId="{894EA948-D555-4677-96CD-DDBC9DBF638B}" type="pres">
      <dgm:prSet presAssocID="{CBD3A7E2-5FD4-4FC9-B338-CB0911D640ED}" presName="node" presStyleLbl="node1" presStyleIdx="6" presStyleCnt="8" custRadScaleRad="100012" custRadScaleInc="5836">
        <dgm:presLayoutVars>
          <dgm:bulletEnabled val="1"/>
        </dgm:presLayoutVars>
      </dgm:prSet>
      <dgm:spPr/>
    </dgm:pt>
    <dgm:pt modelId="{34C2E928-79E5-4C7F-8819-1873B5F90FAA}" type="pres">
      <dgm:prSet presAssocID="{CBD3A7E2-5FD4-4FC9-B338-CB0911D640ED}" presName="dummy" presStyleCnt="0"/>
      <dgm:spPr/>
    </dgm:pt>
    <dgm:pt modelId="{F2A2EFBC-32D0-49C0-9B0B-C4793FEA4379}" type="pres">
      <dgm:prSet presAssocID="{A39A04AA-CC0F-44ED-BBD8-7F3A2F1885F3}" presName="sibTrans" presStyleLbl="sibTrans2D1" presStyleIdx="6" presStyleCnt="8"/>
      <dgm:spPr/>
    </dgm:pt>
    <dgm:pt modelId="{5664C817-88AA-4356-8B29-6458EC2EFCF6}" type="pres">
      <dgm:prSet presAssocID="{3BEE535B-4970-4B11-BFDC-6BDA3964FEA0}" presName="node" presStyleLbl="node1" presStyleIdx="7" presStyleCnt="8">
        <dgm:presLayoutVars>
          <dgm:bulletEnabled val="1"/>
        </dgm:presLayoutVars>
      </dgm:prSet>
      <dgm:spPr/>
    </dgm:pt>
    <dgm:pt modelId="{32473768-70EF-4F82-967E-62ED33FB10FF}" type="pres">
      <dgm:prSet presAssocID="{3BEE535B-4970-4B11-BFDC-6BDA3964FEA0}" presName="dummy" presStyleCnt="0"/>
      <dgm:spPr/>
    </dgm:pt>
    <dgm:pt modelId="{A8811ADD-CFFA-4B62-9E63-6D6AF633D4F8}" type="pres">
      <dgm:prSet presAssocID="{44550509-A532-440C-94F7-7794BDDEE1BD}" presName="sibTrans" presStyleLbl="sibTrans2D1" presStyleIdx="7" presStyleCnt="8"/>
      <dgm:spPr/>
    </dgm:pt>
  </dgm:ptLst>
  <dgm:cxnLst>
    <dgm:cxn modelId="{5611FF07-99CF-467E-87E5-EBF7E205F2D1}" srcId="{C540BFCC-5F68-4D80-9FEB-2519137C4D28}" destId="{DAD66219-38D8-4341-87CE-C2F7D245E3EE}" srcOrd="0" destOrd="0" parTransId="{6758102E-C4A0-4DAB-A6A5-0C180936B66C}" sibTransId="{3FD51B2C-BBA1-421C-8EC2-448CE09DA453}"/>
    <dgm:cxn modelId="{A31AF516-32DE-4A28-AF65-35FBA43FD665}" type="presOf" srcId="{EDE043C3-A298-4A50-88BC-1EFB92E1A546}" destId="{5283F5B1-FD57-4EB1-BC9C-9A05D77F20A7}" srcOrd="0" destOrd="0" presId="urn:microsoft.com/office/officeart/2005/8/layout/radial6"/>
    <dgm:cxn modelId="{BE96DA1A-9CE0-4754-94F1-F4F1A9252498}" type="presOf" srcId="{C92BB234-1CDE-4B13-9AF8-72BCF0AA06BF}" destId="{6D184058-9446-44B4-8C32-9DF2D0A4CF60}" srcOrd="0" destOrd="0" presId="urn:microsoft.com/office/officeart/2005/8/layout/radial6"/>
    <dgm:cxn modelId="{2F76AD1C-4707-4255-87E3-14092ED9458B}" srcId="{C92BB234-1CDE-4B13-9AF8-72BCF0AA06BF}" destId="{18EDF07E-9A99-43D7-87E0-DF5EC5DFA0B1}" srcOrd="3" destOrd="0" parTransId="{CD4E041E-F0B9-4E55-A073-B76815977D2A}" sibTransId="{9F64259C-75CE-4982-A506-A3576C175B72}"/>
    <dgm:cxn modelId="{78B54428-0502-4E35-9F2B-66B6013D5E8C}" srcId="{C540BFCC-5F68-4D80-9FEB-2519137C4D28}" destId="{EDE043C3-A298-4A50-88BC-1EFB92E1A546}" srcOrd="5" destOrd="0" parTransId="{C05EBB9D-3209-4045-94C5-7747FA9765FC}" sibTransId="{37343136-5171-43D8-A366-9C2C1CA87896}"/>
    <dgm:cxn modelId="{D7998D2C-59F6-4FD6-B14D-559383C574D3}" srcId="{C540BFCC-5F68-4D80-9FEB-2519137C4D28}" destId="{EDB43EFC-18DB-4313-B89A-E0D86CF112FA}" srcOrd="3" destOrd="0" parTransId="{D4AF3C07-E318-4D0A-BAFB-1132E26EE516}" sibTransId="{D3AEF63B-823C-495C-8F3D-647E14EF14D2}"/>
    <dgm:cxn modelId="{351E4E2D-AA94-4EDC-8972-D204642999D0}" srcId="{C540BFCC-5F68-4D80-9FEB-2519137C4D28}" destId="{CBD3A7E2-5FD4-4FC9-B338-CB0911D640ED}" srcOrd="6" destOrd="0" parTransId="{A9D3B46F-A139-4DF8-9014-6AFAFA32F5BE}" sibTransId="{A39A04AA-CC0F-44ED-BBD8-7F3A2F1885F3}"/>
    <dgm:cxn modelId="{A1497B32-0D95-4286-9740-DBEAFBDE53C1}" srcId="{C92BB234-1CDE-4B13-9AF8-72BCF0AA06BF}" destId="{FA4EDB11-25E5-4ACB-8781-8B2733D737AC}" srcOrd="1" destOrd="0" parTransId="{E712A2B4-A0B3-45CF-BAE0-F58694BE565A}" sibTransId="{DB891050-705F-4D88-81F6-EA7F15FED7A7}"/>
    <dgm:cxn modelId="{F5A85544-9863-4DEA-9865-678445991B32}" type="presOf" srcId="{EDB43EFC-18DB-4313-B89A-E0D86CF112FA}" destId="{5523EA14-014E-4FF8-A39C-EE5FF431A102}" srcOrd="0" destOrd="0" presId="urn:microsoft.com/office/officeart/2005/8/layout/radial6"/>
    <dgm:cxn modelId="{3837DC5A-AA6D-4316-9223-DB417D56FA0E}" type="presOf" srcId="{3FD51B2C-BBA1-421C-8EC2-448CE09DA453}" destId="{921A5CE8-8B8A-4E93-B187-8EBB9763B766}" srcOrd="0" destOrd="0" presId="urn:microsoft.com/office/officeart/2005/8/layout/radial6"/>
    <dgm:cxn modelId="{581E578F-8172-4767-B38C-D8E45DD38476}" srcId="{C540BFCC-5F68-4D80-9FEB-2519137C4D28}" destId="{3BEE535B-4970-4B11-BFDC-6BDA3964FEA0}" srcOrd="7" destOrd="0" parTransId="{3B50D3E6-D3AE-449E-9BD3-67062E352039}" sibTransId="{44550509-A532-440C-94F7-7794BDDEE1BD}"/>
    <dgm:cxn modelId="{40C431AC-BDB5-44C2-AB82-7E236AA41099}" type="presOf" srcId="{3BEE535B-4970-4B11-BFDC-6BDA3964FEA0}" destId="{5664C817-88AA-4356-8B29-6458EC2EFCF6}" srcOrd="0" destOrd="0" presId="urn:microsoft.com/office/officeart/2005/8/layout/radial6"/>
    <dgm:cxn modelId="{2D8EAFB1-647E-4764-BA17-BF8F281DC021}" type="presOf" srcId="{44550509-A532-440C-94F7-7794BDDEE1BD}" destId="{A8811ADD-CFFA-4B62-9E63-6D6AF633D4F8}" srcOrd="0" destOrd="0" presId="urn:microsoft.com/office/officeart/2005/8/layout/radial6"/>
    <dgm:cxn modelId="{503E97B2-B2F2-4131-ACA8-0A5ED1AEF9DC}" type="presOf" srcId="{A39A04AA-CC0F-44ED-BBD8-7F3A2F1885F3}" destId="{F2A2EFBC-32D0-49C0-9B0B-C4793FEA4379}" srcOrd="0" destOrd="0" presId="urn:microsoft.com/office/officeart/2005/8/layout/radial6"/>
    <dgm:cxn modelId="{C74DE4B3-543A-4339-9B82-A6FCC91A497C}" type="presOf" srcId="{37343136-5171-43D8-A366-9C2C1CA87896}" destId="{17D0E9E3-AC26-43FE-A897-EDC891A23F61}" srcOrd="0" destOrd="0" presId="urn:microsoft.com/office/officeart/2005/8/layout/radial6"/>
    <dgm:cxn modelId="{09EF52BB-42AC-49C6-8D47-80A22C1BA9D6}" type="presOf" srcId="{9DDADD6D-A552-4A61-B90C-DC2BA6973359}" destId="{5FF33D11-041A-4F4D-BB8D-BD1EEB1CDB6E}" srcOrd="0" destOrd="0" presId="urn:microsoft.com/office/officeart/2005/8/layout/radial6"/>
    <dgm:cxn modelId="{9044D1C0-0A5D-4AC6-B8F5-316F9BAD0C3E}" type="presOf" srcId="{B51399A0-6270-447C-9A23-B040D78AD4B9}" destId="{CB018D58-A05B-46DD-BA2D-EBA92776019D}" srcOrd="0" destOrd="0" presId="urn:microsoft.com/office/officeart/2005/8/layout/radial6"/>
    <dgm:cxn modelId="{3D5A3CCE-4C96-4027-A811-3595D3D2014E}" srcId="{C540BFCC-5F68-4D80-9FEB-2519137C4D28}" destId="{5314C227-56F7-49D3-A117-592ED67BE941}" srcOrd="4" destOrd="0" parTransId="{08E60FBD-0862-4219-B296-B983A5CCFCD3}" sibTransId="{B51399A0-6270-447C-9A23-B040D78AD4B9}"/>
    <dgm:cxn modelId="{A8F338D1-ECD9-46FE-8BB0-6438365C004A}" type="presOf" srcId="{74D280F3-0639-41D9-89B7-092124779618}" destId="{A2FCA387-B6E2-4699-96F3-4DB3B9C1B396}" srcOrd="0" destOrd="0" presId="urn:microsoft.com/office/officeart/2005/8/layout/radial6"/>
    <dgm:cxn modelId="{B67DA5D1-87A5-489C-BD06-635930407546}" type="presOf" srcId="{94EA7322-B22C-4C78-978F-90F3C2783BC4}" destId="{EAC0AC0F-8BD1-4DB5-A61C-8A562533AC22}" srcOrd="0" destOrd="0" presId="urn:microsoft.com/office/officeart/2005/8/layout/radial6"/>
    <dgm:cxn modelId="{D57B91D3-22BE-4A9A-9E76-BF48B01869E1}" type="presOf" srcId="{D3AEF63B-823C-495C-8F3D-647E14EF14D2}" destId="{0239C932-4DCD-4041-A091-0380896631B1}" srcOrd="0" destOrd="0" presId="urn:microsoft.com/office/officeart/2005/8/layout/radial6"/>
    <dgm:cxn modelId="{215C08DA-9C01-40DD-B839-1E2880E8DB8E}" type="presOf" srcId="{DAD66219-38D8-4341-87CE-C2F7D245E3EE}" destId="{DCEA941B-9AF1-46EA-993E-7DD1C58A54CE}" srcOrd="0" destOrd="0" presId="urn:microsoft.com/office/officeart/2005/8/layout/radial6"/>
    <dgm:cxn modelId="{066D24DC-DD4D-4D2F-8503-517EBA6E7A9C}" type="presOf" srcId="{E2A23836-25EE-4B26-8BAF-9EC18A7B4D23}" destId="{BB9F4BB1-2622-46F3-8145-09F7670E66F6}" srcOrd="0" destOrd="0" presId="urn:microsoft.com/office/officeart/2005/8/layout/radial6"/>
    <dgm:cxn modelId="{2F2C3ADE-6ADD-4CCF-813A-D0C942FFAED0}" srcId="{C540BFCC-5F68-4D80-9FEB-2519137C4D28}" destId="{E2A23836-25EE-4B26-8BAF-9EC18A7B4D23}" srcOrd="1" destOrd="0" parTransId="{5475443B-EA86-4719-A30A-8C50F5009BE5}" sibTransId="{94EA7322-B22C-4C78-978F-90F3C2783BC4}"/>
    <dgm:cxn modelId="{B4BCC0E0-AD39-4607-9891-28287F0FCD57}" srcId="{C92BB234-1CDE-4B13-9AF8-72BCF0AA06BF}" destId="{C540BFCC-5F68-4D80-9FEB-2519137C4D28}" srcOrd="0" destOrd="0" parTransId="{98B2BC39-8B8B-476F-91FD-2A76C354DAA5}" sibTransId="{F8103C10-E43D-4363-B7AE-D62E15645B5E}"/>
    <dgm:cxn modelId="{952E96E4-9C3E-4F8F-8DAE-01220F73F2F0}" type="presOf" srcId="{5314C227-56F7-49D3-A117-592ED67BE941}" destId="{EAB546EE-04C1-4EE9-B260-301C5C10B619}" srcOrd="0" destOrd="0" presId="urn:microsoft.com/office/officeart/2005/8/layout/radial6"/>
    <dgm:cxn modelId="{872E39EF-A7C0-43F0-B8D2-382B5FAB022F}" type="presOf" srcId="{C540BFCC-5F68-4D80-9FEB-2519137C4D28}" destId="{5F12B9FC-F680-495D-8F1C-C2520C9E4CF6}" srcOrd="0" destOrd="0" presId="urn:microsoft.com/office/officeart/2005/8/layout/radial6"/>
    <dgm:cxn modelId="{0BF3CDF2-0031-4FD8-989E-F77B7584B14A}" srcId="{C540BFCC-5F68-4D80-9FEB-2519137C4D28}" destId="{9DDADD6D-A552-4A61-B90C-DC2BA6973359}" srcOrd="2" destOrd="0" parTransId="{F19F9F3E-B3A7-4620-B4A7-25B5B0FC1E4D}" sibTransId="{74D280F3-0639-41D9-89B7-092124779618}"/>
    <dgm:cxn modelId="{05B01DF7-CC0C-4DFB-A15E-D2B430713345}" type="presOf" srcId="{CBD3A7E2-5FD4-4FC9-B338-CB0911D640ED}" destId="{894EA948-D555-4677-96CD-DDBC9DBF638B}" srcOrd="0" destOrd="0" presId="urn:microsoft.com/office/officeart/2005/8/layout/radial6"/>
    <dgm:cxn modelId="{7306A6F9-BFF3-4AB7-A011-3865FE172150}" srcId="{C92BB234-1CDE-4B13-9AF8-72BCF0AA06BF}" destId="{AE776720-5F76-4834-8E6F-142E3761B2F0}" srcOrd="2" destOrd="0" parTransId="{6803318A-6E9C-413E-8288-794FA239AF19}" sibTransId="{FE94C7D3-D063-4CD6-8B8C-36A1DDA924D7}"/>
    <dgm:cxn modelId="{5606B405-0CCD-4FFD-B048-D484D76911BD}" type="presParOf" srcId="{6D184058-9446-44B4-8C32-9DF2D0A4CF60}" destId="{5F12B9FC-F680-495D-8F1C-C2520C9E4CF6}" srcOrd="0" destOrd="0" presId="urn:microsoft.com/office/officeart/2005/8/layout/radial6"/>
    <dgm:cxn modelId="{54AAE409-A8DD-4E93-AAFE-EC0C90122751}" type="presParOf" srcId="{6D184058-9446-44B4-8C32-9DF2D0A4CF60}" destId="{DCEA941B-9AF1-46EA-993E-7DD1C58A54CE}" srcOrd="1" destOrd="0" presId="urn:microsoft.com/office/officeart/2005/8/layout/radial6"/>
    <dgm:cxn modelId="{0EF977A9-515D-46B4-88A8-7B63518AA213}" type="presParOf" srcId="{6D184058-9446-44B4-8C32-9DF2D0A4CF60}" destId="{6E29D68B-3C30-4E92-B5D2-3AA07F2DF010}" srcOrd="2" destOrd="0" presId="urn:microsoft.com/office/officeart/2005/8/layout/radial6"/>
    <dgm:cxn modelId="{827F1AD0-5577-46E1-97CB-798085C8B28C}" type="presParOf" srcId="{6D184058-9446-44B4-8C32-9DF2D0A4CF60}" destId="{921A5CE8-8B8A-4E93-B187-8EBB9763B766}" srcOrd="3" destOrd="0" presId="urn:microsoft.com/office/officeart/2005/8/layout/radial6"/>
    <dgm:cxn modelId="{E828C29C-820E-4C95-8C4B-3D0F3563649D}" type="presParOf" srcId="{6D184058-9446-44B4-8C32-9DF2D0A4CF60}" destId="{BB9F4BB1-2622-46F3-8145-09F7670E66F6}" srcOrd="4" destOrd="0" presId="urn:microsoft.com/office/officeart/2005/8/layout/radial6"/>
    <dgm:cxn modelId="{DA189EDE-E495-45DB-AA1F-EF910517644A}" type="presParOf" srcId="{6D184058-9446-44B4-8C32-9DF2D0A4CF60}" destId="{63BA9ED9-594E-4FE0-A50A-8EB5687C340A}" srcOrd="5" destOrd="0" presId="urn:microsoft.com/office/officeart/2005/8/layout/radial6"/>
    <dgm:cxn modelId="{EC8DB5A0-4211-4ECE-B874-48ED9A1541AF}" type="presParOf" srcId="{6D184058-9446-44B4-8C32-9DF2D0A4CF60}" destId="{EAC0AC0F-8BD1-4DB5-A61C-8A562533AC22}" srcOrd="6" destOrd="0" presId="urn:microsoft.com/office/officeart/2005/8/layout/radial6"/>
    <dgm:cxn modelId="{314184C7-37D6-4C1F-BAC7-ADADE4C03468}" type="presParOf" srcId="{6D184058-9446-44B4-8C32-9DF2D0A4CF60}" destId="{5FF33D11-041A-4F4D-BB8D-BD1EEB1CDB6E}" srcOrd="7" destOrd="0" presId="urn:microsoft.com/office/officeart/2005/8/layout/radial6"/>
    <dgm:cxn modelId="{50890DC5-27FE-4ECC-9B02-EAC02A24D546}" type="presParOf" srcId="{6D184058-9446-44B4-8C32-9DF2D0A4CF60}" destId="{2FBF217D-FCD7-47A6-BBCF-2D3B764BF1E3}" srcOrd="8" destOrd="0" presId="urn:microsoft.com/office/officeart/2005/8/layout/radial6"/>
    <dgm:cxn modelId="{EB0B65CD-E600-4B24-BAD3-CD2D1837DEA9}" type="presParOf" srcId="{6D184058-9446-44B4-8C32-9DF2D0A4CF60}" destId="{A2FCA387-B6E2-4699-96F3-4DB3B9C1B396}" srcOrd="9" destOrd="0" presId="urn:microsoft.com/office/officeart/2005/8/layout/radial6"/>
    <dgm:cxn modelId="{36DE38A9-F4D7-4AB7-BD54-62C92770195B}" type="presParOf" srcId="{6D184058-9446-44B4-8C32-9DF2D0A4CF60}" destId="{5523EA14-014E-4FF8-A39C-EE5FF431A102}" srcOrd="10" destOrd="0" presId="urn:microsoft.com/office/officeart/2005/8/layout/radial6"/>
    <dgm:cxn modelId="{9A8B7A8B-4AA2-480D-86C3-0B844FBB38AF}" type="presParOf" srcId="{6D184058-9446-44B4-8C32-9DF2D0A4CF60}" destId="{AB50F067-7920-4D24-949C-E9519A407837}" srcOrd="11" destOrd="0" presId="urn:microsoft.com/office/officeart/2005/8/layout/radial6"/>
    <dgm:cxn modelId="{FA8AE843-7351-4B4D-8E8B-393F2C3753AE}" type="presParOf" srcId="{6D184058-9446-44B4-8C32-9DF2D0A4CF60}" destId="{0239C932-4DCD-4041-A091-0380896631B1}" srcOrd="12" destOrd="0" presId="urn:microsoft.com/office/officeart/2005/8/layout/radial6"/>
    <dgm:cxn modelId="{F677C3B5-9DC1-438A-9AFF-D5D2CB195CB8}" type="presParOf" srcId="{6D184058-9446-44B4-8C32-9DF2D0A4CF60}" destId="{EAB546EE-04C1-4EE9-B260-301C5C10B619}" srcOrd="13" destOrd="0" presId="urn:microsoft.com/office/officeart/2005/8/layout/radial6"/>
    <dgm:cxn modelId="{59DA18C2-BE8F-4061-B231-733C23EF39DD}" type="presParOf" srcId="{6D184058-9446-44B4-8C32-9DF2D0A4CF60}" destId="{B50FA762-0469-4758-A6B3-5591F2F51B43}" srcOrd="14" destOrd="0" presId="urn:microsoft.com/office/officeart/2005/8/layout/radial6"/>
    <dgm:cxn modelId="{C1D685BC-A032-4737-97E5-11B7DB3B3EBD}" type="presParOf" srcId="{6D184058-9446-44B4-8C32-9DF2D0A4CF60}" destId="{CB018D58-A05B-46DD-BA2D-EBA92776019D}" srcOrd="15" destOrd="0" presId="urn:microsoft.com/office/officeart/2005/8/layout/radial6"/>
    <dgm:cxn modelId="{59643A42-5D46-471B-84C1-5F8BF3219943}" type="presParOf" srcId="{6D184058-9446-44B4-8C32-9DF2D0A4CF60}" destId="{5283F5B1-FD57-4EB1-BC9C-9A05D77F20A7}" srcOrd="16" destOrd="0" presId="urn:microsoft.com/office/officeart/2005/8/layout/radial6"/>
    <dgm:cxn modelId="{3FD881D9-1E0D-470A-95CE-CB0B7B52084E}" type="presParOf" srcId="{6D184058-9446-44B4-8C32-9DF2D0A4CF60}" destId="{E5B20A63-F5FD-4BAD-8F09-3B8794FFD240}" srcOrd="17" destOrd="0" presId="urn:microsoft.com/office/officeart/2005/8/layout/radial6"/>
    <dgm:cxn modelId="{C9751524-F5E4-4B30-AAC6-46123539D14F}" type="presParOf" srcId="{6D184058-9446-44B4-8C32-9DF2D0A4CF60}" destId="{17D0E9E3-AC26-43FE-A897-EDC891A23F61}" srcOrd="18" destOrd="0" presId="urn:microsoft.com/office/officeart/2005/8/layout/radial6"/>
    <dgm:cxn modelId="{20FC65EE-CE82-433D-B714-8D05C9962F7C}" type="presParOf" srcId="{6D184058-9446-44B4-8C32-9DF2D0A4CF60}" destId="{894EA948-D555-4677-96CD-DDBC9DBF638B}" srcOrd="19" destOrd="0" presId="urn:microsoft.com/office/officeart/2005/8/layout/radial6"/>
    <dgm:cxn modelId="{5A68BF39-4024-46DA-899C-41FB188D9944}" type="presParOf" srcId="{6D184058-9446-44B4-8C32-9DF2D0A4CF60}" destId="{34C2E928-79E5-4C7F-8819-1873B5F90FAA}" srcOrd="20" destOrd="0" presId="urn:microsoft.com/office/officeart/2005/8/layout/radial6"/>
    <dgm:cxn modelId="{A2365CDC-F73C-4414-962B-F7243126CF10}" type="presParOf" srcId="{6D184058-9446-44B4-8C32-9DF2D0A4CF60}" destId="{F2A2EFBC-32D0-49C0-9B0B-C4793FEA4379}" srcOrd="21" destOrd="0" presId="urn:microsoft.com/office/officeart/2005/8/layout/radial6"/>
    <dgm:cxn modelId="{E0489F24-4255-40B4-91A4-55BE8DF9CCA4}" type="presParOf" srcId="{6D184058-9446-44B4-8C32-9DF2D0A4CF60}" destId="{5664C817-88AA-4356-8B29-6458EC2EFCF6}" srcOrd="22" destOrd="0" presId="urn:microsoft.com/office/officeart/2005/8/layout/radial6"/>
    <dgm:cxn modelId="{9EC788C5-A91E-4768-BFAE-13B2585F2EB8}" type="presParOf" srcId="{6D184058-9446-44B4-8C32-9DF2D0A4CF60}" destId="{32473768-70EF-4F82-967E-62ED33FB10FF}" srcOrd="23" destOrd="0" presId="urn:microsoft.com/office/officeart/2005/8/layout/radial6"/>
    <dgm:cxn modelId="{428CDE18-A0D6-45DB-AF62-C52EE369F852}" type="presParOf" srcId="{6D184058-9446-44B4-8C32-9DF2D0A4CF60}" destId="{A8811ADD-CFFA-4B62-9E63-6D6AF633D4F8}" srcOrd="24"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811ADD-CFFA-4B62-9E63-6D6AF633D4F8}">
      <dsp:nvSpPr>
        <dsp:cNvPr id="0" name=""/>
        <dsp:cNvSpPr/>
      </dsp:nvSpPr>
      <dsp:spPr>
        <a:xfrm>
          <a:off x="2164626" y="386254"/>
          <a:ext cx="3474530" cy="3474530"/>
        </a:xfrm>
        <a:prstGeom prst="blockArc">
          <a:avLst>
            <a:gd name="adj1" fmla="val 13500000"/>
            <a:gd name="adj2" fmla="val 16200000"/>
            <a:gd name="adj3" fmla="val 34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2A2EFBC-32D0-49C0-9B0B-C4793FEA4379}">
      <dsp:nvSpPr>
        <dsp:cNvPr id="0" name=""/>
        <dsp:cNvSpPr/>
      </dsp:nvSpPr>
      <dsp:spPr>
        <a:xfrm>
          <a:off x="2164418" y="386462"/>
          <a:ext cx="3474530" cy="3474530"/>
        </a:xfrm>
        <a:prstGeom prst="blockArc">
          <a:avLst>
            <a:gd name="adj1" fmla="val 10852949"/>
            <a:gd name="adj2" fmla="val 13500593"/>
            <a:gd name="adj3" fmla="val 34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7D0E9E3-AC26-43FE-A897-EDC891A23F61}">
      <dsp:nvSpPr>
        <dsp:cNvPr id="0" name=""/>
        <dsp:cNvSpPr/>
      </dsp:nvSpPr>
      <dsp:spPr>
        <a:xfrm>
          <a:off x="2164424" y="386052"/>
          <a:ext cx="3474530" cy="3474530"/>
        </a:xfrm>
        <a:prstGeom prst="blockArc">
          <a:avLst>
            <a:gd name="adj1" fmla="val 8099425"/>
            <a:gd name="adj2" fmla="val 10852124"/>
            <a:gd name="adj3" fmla="val 34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B018D58-A05B-46DD-BA2D-EBA92776019D}">
      <dsp:nvSpPr>
        <dsp:cNvPr id="0" name=""/>
        <dsp:cNvSpPr/>
      </dsp:nvSpPr>
      <dsp:spPr>
        <a:xfrm>
          <a:off x="2164626" y="386254"/>
          <a:ext cx="3474530" cy="3474530"/>
        </a:xfrm>
        <a:prstGeom prst="blockArc">
          <a:avLst>
            <a:gd name="adj1" fmla="val 5400000"/>
            <a:gd name="adj2" fmla="val 8100000"/>
            <a:gd name="adj3" fmla="val 34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239C932-4DCD-4041-A091-0380896631B1}">
      <dsp:nvSpPr>
        <dsp:cNvPr id="0" name=""/>
        <dsp:cNvSpPr/>
      </dsp:nvSpPr>
      <dsp:spPr>
        <a:xfrm>
          <a:off x="2164626" y="386254"/>
          <a:ext cx="3474530" cy="3474530"/>
        </a:xfrm>
        <a:prstGeom prst="blockArc">
          <a:avLst>
            <a:gd name="adj1" fmla="val 2700000"/>
            <a:gd name="adj2" fmla="val 5400000"/>
            <a:gd name="adj3" fmla="val 34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2FCA387-B6E2-4699-96F3-4DB3B9C1B396}">
      <dsp:nvSpPr>
        <dsp:cNvPr id="0" name=""/>
        <dsp:cNvSpPr/>
      </dsp:nvSpPr>
      <dsp:spPr>
        <a:xfrm>
          <a:off x="2164626" y="386254"/>
          <a:ext cx="3474530" cy="3474530"/>
        </a:xfrm>
        <a:prstGeom prst="blockArc">
          <a:avLst>
            <a:gd name="adj1" fmla="val 0"/>
            <a:gd name="adj2" fmla="val 2700000"/>
            <a:gd name="adj3" fmla="val 34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AC0AC0F-8BD1-4DB5-A61C-8A562533AC22}">
      <dsp:nvSpPr>
        <dsp:cNvPr id="0" name=""/>
        <dsp:cNvSpPr/>
      </dsp:nvSpPr>
      <dsp:spPr>
        <a:xfrm>
          <a:off x="2164626" y="386254"/>
          <a:ext cx="3474530" cy="3474530"/>
        </a:xfrm>
        <a:prstGeom prst="blockArc">
          <a:avLst>
            <a:gd name="adj1" fmla="val 18900000"/>
            <a:gd name="adj2" fmla="val 0"/>
            <a:gd name="adj3" fmla="val 34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1A5CE8-8B8A-4E93-B187-8EBB9763B766}">
      <dsp:nvSpPr>
        <dsp:cNvPr id="0" name=""/>
        <dsp:cNvSpPr/>
      </dsp:nvSpPr>
      <dsp:spPr>
        <a:xfrm>
          <a:off x="2164626" y="386254"/>
          <a:ext cx="3474530" cy="3474530"/>
        </a:xfrm>
        <a:prstGeom prst="blockArc">
          <a:avLst>
            <a:gd name="adj1" fmla="val 16200000"/>
            <a:gd name="adj2" fmla="val 18900000"/>
            <a:gd name="adj3" fmla="val 34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F12B9FC-F680-495D-8F1C-C2520C9E4CF6}">
      <dsp:nvSpPr>
        <dsp:cNvPr id="0" name=""/>
        <dsp:cNvSpPr/>
      </dsp:nvSpPr>
      <dsp:spPr>
        <a:xfrm>
          <a:off x="3310320" y="1531948"/>
          <a:ext cx="1183142" cy="118314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ko-KR" altLang="en-US" sz="1500" kern="1200" dirty="0"/>
            <a:t>기술이전</a:t>
          </a:r>
          <a:endParaRPr lang="en-US" altLang="ko-KR" sz="1500" kern="1200" dirty="0"/>
        </a:p>
        <a:p>
          <a:pPr marL="0" lvl="0" indent="0" algn="ctr" defTabSz="666750">
            <a:lnSpc>
              <a:spcPct val="90000"/>
            </a:lnSpc>
            <a:spcBef>
              <a:spcPct val="0"/>
            </a:spcBef>
            <a:spcAft>
              <a:spcPct val="35000"/>
            </a:spcAft>
            <a:buNone/>
          </a:pPr>
          <a:r>
            <a:rPr lang="ko-KR" altLang="en-US" sz="1500" kern="1200" dirty="0"/>
            <a:t>주기</a:t>
          </a:r>
          <a:endParaRPr lang="en-US" sz="1500" kern="1200" dirty="0"/>
        </a:p>
      </dsp:txBody>
      <dsp:txXfrm>
        <a:off x="3483587" y="1705215"/>
        <a:ext cx="836608" cy="836608"/>
      </dsp:txXfrm>
    </dsp:sp>
    <dsp:sp modelId="{DCEA941B-9AF1-46EA-993E-7DD1C58A54CE}">
      <dsp:nvSpPr>
        <dsp:cNvPr id="0" name=""/>
        <dsp:cNvSpPr/>
      </dsp:nvSpPr>
      <dsp:spPr>
        <a:xfrm>
          <a:off x="3487792" y="1970"/>
          <a:ext cx="828199" cy="8281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ko-KR" altLang="en-US" sz="1000" kern="1200" dirty="0"/>
            <a:t>연구 개발</a:t>
          </a:r>
          <a:endParaRPr lang="en-US" sz="1000" kern="1200" dirty="0"/>
        </a:p>
      </dsp:txBody>
      <dsp:txXfrm>
        <a:off x="3609079" y="123257"/>
        <a:ext cx="585625" cy="585625"/>
      </dsp:txXfrm>
    </dsp:sp>
    <dsp:sp modelId="{BB9F4BB1-2622-46F3-8145-09F7670E66F6}">
      <dsp:nvSpPr>
        <dsp:cNvPr id="0" name=""/>
        <dsp:cNvSpPr/>
      </dsp:nvSpPr>
      <dsp:spPr>
        <a:xfrm>
          <a:off x="4695141" y="502070"/>
          <a:ext cx="828199" cy="8281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ko-KR" altLang="en-US" sz="1000" kern="1200" dirty="0"/>
            <a:t>발명</a:t>
          </a:r>
          <a:endParaRPr lang="en-US" sz="1000" kern="1200" dirty="0"/>
        </a:p>
      </dsp:txBody>
      <dsp:txXfrm>
        <a:off x="4816428" y="623357"/>
        <a:ext cx="585625" cy="585625"/>
      </dsp:txXfrm>
    </dsp:sp>
    <dsp:sp modelId="{5FF33D11-041A-4F4D-BB8D-BD1EEB1CDB6E}">
      <dsp:nvSpPr>
        <dsp:cNvPr id="0" name=""/>
        <dsp:cNvSpPr/>
      </dsp:nvSpPr>
      <dsp:spPr>
        <a:xfrm>
          <a:off x="5195242" y="1709420"/>
          <a:ext cx="828199" cy="8281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ko-KR" altLang="en-US" sz="1000" kern="1200" dirty="0"/>
            <a:t>기술평가</a:t>
          </a:r>
          <a:endParaRPr lang="en-US" sz="1000" kern="1200" dirty="0"/>
        </a:p>
      </dsp:txBody>
      <dsp:txXfrm>
        <a:off x="5316529" y="1830707"/>
        <a:ext cx="585625" cy="585625"/>
      </dsp:txXfrm>
    </dsp:sp>
    <dsp:sp modelId="{5523EA14-014E-4FF8-A39C-EE5FF431A102}">
      <dsp:nvSpPr>
        <dsp:cNvPr id="0" name=""/>
        <dsp:cNvSpPr/>
      </dsp:nvSpPr>
      <dsp:spPr>
        <a:xfrm>
          <a:off x="4695141" y="2916769"/>
          <a:ext cx="828199" cy="8281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altLang="zh-CN" sz="1000" kern="1200" dirty="0"/>
            <a:t>IP</a:t>
          </a:r>
          <a:r>
            <a:rPr lang="ko-KR" altLang="en-US" sz="1000" kern="1200" dirty="0"/>
            <a:t>보호</a:t>
          </a:r>
          <a:endParaRPr lang="en-US" sz="1000" kern="1200" dirty="0"/>
        </a:p>
      </dsp:txBody>
      <dsp:txXfrm>
        <a:off x="4816428" y="3038056"/>
        <a:ext cx="585625" cy="585625"/>
      </dsp:txXfrm>
    </dsp:sp>
    <dsp:sp modelId="{EAB546EE-04C1-4EE9-B260-301C5C10B619}">
      <dsp:nvSpPr>
        <dsp:cNvPr id="0" name=""/>
        <dsp:cNvSpPr/>
      </dsp:nvSpPr>
      <dsp:spPr>
        <a:xfrm>
          <a:off x="3487792" y="3416870"/>
          <a:ext cx="828199" cy="8281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ko-KR" altLang="en-US" sz="1000" kern="1200" dirty="0"/>
            <a:t>마케팅</a:t>
          </a:r>
          <a:endParaRPr lang="en-US" sz="1000" kern="1200" dirty="0"/>
        </a:p>
      </dsp:txBody>
      <dsp:txXfrm>
        <a:off x="3609079" y="3538157"/>
        <a:ext cx="585625" cy="585625"/>
      </dsp:txXfrm>
    </dsp:sp>
    <dsp:sp modelId="{5283F5B1-FD57-4EB1-BC9C-9A05D77F20A7}">
      <dsp:nvSpPr>
        <dsp:cNvPr id="0" name=""/>
        <dsp:cNvSpPr/>
      </dsp:nvSpPr>
      <dsp:spPr>
        <a:xfrm>
          <a:off x="2280442" y="2916769"/>
          <a:ext cx="828199" cy="8281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ko-KR" altLang="en-US" sz="1000" kern="1200" dirty="0"/>
            <a:t>라이센싱</a:t>
          </a:r>
          <a:r>
            <a:rPr lang="en-US" sz="1000" kern="1200" dirty="0"/>
            <a:t>  </a:t>
          </a:r>
        </a:p>
      </dsp:txBody>
      <dsp:txXfrm>
        <a:off x="2401729" y="3038056"/>
        <a:ext cx="585625" cy="585625"/>
      </dsp:txXfrm>
    </dsp:sp>
    <dsp:sp modelId="{894EA948-D555-4677-96CD-DDBC9DBF638B}">
      <dsp:nvSpPr>
        <dsp:cNvPr id="0" name=""/>
        <dsp:cNvSpPr/>
      </dsp:nvSpPr>
      <dsp:spPr>
        <a:xfrm>
          <a:off x="1780336" y="1683330"/>
          <a:ext cx="828199" cy="8281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ko-KR" altLang="en-US" sz="1000" kern="1200" dirty="0"/>
            <a:t>제품 및 서비스</a:t>
          </a:r>
          <a:r>
            <a:rPr lang="en-US" altLang="ja-JP" sz="1000" kern="1200" dirty="0"/>
            <a:t>	</a:t>
          </a:r>
          <a:endParaRPr lang="en-US" sz="1000" kern="1200" dirty="0"/>
        </a:p>
      </dsp:txBody>
      <dsp:txXfrm>
        <a:off x="1901623" y="1804617"/>
        <a:ext cx="585625" cy="585625"/>
      </dsp:txXfrm>
    </dsp:sp>
    <dsp:sp modelId="{5664C817-88AA-4356-8B29-6458EC2EFCF6}">
      <dsp:nvSpPr>
        <dsp:cNvPr id="0" name=""/>
        <dsp:cNvSpPr/>
      </dsp:nvSpPr>
      <dsp:spPr>
        <a:xfrm>
          <a:off x="2280442" y="502070"/>
          <a:ext cx="828199" cy="8281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ko-KR" altLang="en-US" sz="1000" kern="1200" dirty="0"/>
            <a:t>수입</a:t>
          </a:r>
          <a:endParaRPr lang="en-US" sz="1000" kern="1200" dirty="0"/>
        </a:p>
      </dsp:txBody>
      <dsp:txXfrm>
        <a:off x="2401729" y="623357"/>
        <a:ext cx="585625" cy="585625"/>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A76B8F1A-BF08-4676-A045-14D0A06087E8}" type="datetimeFigureOut">
              <a:rPr lang="en-US" smtClean="0"/>
              <a:t>2/23/2021</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1476F8D3-0237-49BA-92C3-1307B51854D3}" type="slidenum">
              <a:rPr lang="en-US" smtClean="0"/>
              <a:t>‹#›</a:t>
            </a:fld>
            <a:endParaRPr lang="en-US"/>
          </a:p>
        </p:txBody>
      </p:sp>
    </p:spTree>
    <p:extLst>
      <p:ext uri="{BB962C8B-B14F-4D97-AF65-F5344CB8AC3E}">
        <p14:creationId xmlns:p14="http://schemas.microsoft.com/office/powerpoint/2010/main" val="2047090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en.wikipedia.org/wiki/Alderman"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3</a:t>
            </a:fld>
            <a:endParaRPr lang="en-US" altLang="en-US"/>
          </a:p>
        </p:txBody>
      </p:sp>
    </p:spTree>
    <p:extLst>
      <p:ext uri="{BB962C8B-B14F-4D97-AF65-F5344CB8AC3E}">
        <p14:creationId xmlns:p14="http://schemas.microsoft.com/office/powerpoint/2010/main" val="550592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12</a:t>
            </a:fld>
            <a:endParaRPr lang="en-US" altLang="en-US"/>
          </a:p>
        </p:txBody>
      </p:sp>
    </p:spTree>
    <p:extLst>
      <p:ext uri="{BB962C8B-B14F-4D97-AF65-F5344CB8AC3E}">
        <p14:creationId xmlns:p14="http://schemas.microsoft.com/office/powerpoint/2010/main" val="157743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pPr marL="236921" indent="-236921" eaLnBrk="1" hangingPunct="1">
              <a:buFontTx/>
              <a:buAutoNum type="arabicPeriod"/>
              <a:defRPr/>
            </a:pPr>
            <a:r>
              <a:rPr lang="en-US" dirty="0"/>
              <a:t>Remember – your imagination is even better than most adults imaginations</a:t>
            </a:r>
          </a:p>
          <a:p>
            <a:pPr marL="236921" indent="-236921" eaLnBrk="1" hangingPunct="1">
              <a:buFontTx/>
              <a:buAutoNum type="arabicPeriod"/>
              <a:defRPr/>
            </a:pPr>
            <a:r>
              <a:rPr lang="en-US" dirty="0"/>
              <a:t>You can even keep a journal or a special notebook with your goals and ideas.</a:t>
            </a:r>
          </a:p>
          <a:p>
            <a:pPr marL="236921" indent="-236921" eaLnBrk="1" hangingPunct="1">
              <a:buFontTx/>
              <a:buAutoNum type="arabicPeriod"/>
              <a:defRPr/>
            </a:pPr>
            <a:r>
              <a:rPr lang="en-US" dirty="0"/>
              <a:t>Continue to think about your idea – experiment – try and make it – change it if you need to.</a:t>
            </a:r>
          </a:p>
          <a:p>
            <a:pPr marL="236921" indent="-236921" eaLnBrk="1" hangingPunct="1">
              <a:buFontTx/>
              <a:buAutoNum type="arabicPeriod"/>
              <a:defRPr/>
            </a:pPr>
            <a:r>
              <a:rPr lang="en-US" dirty="0"/>
              <a:t>However – don’t tell anyone about your inventions! Keep them secret! Of course,  you can tell your Mom and Dad!</a:t>
            </a:r>
          </a:p>
          <a:p>
            <a:pPr eaLnBrk="1" hangingPunct="1">
              <a:defRPr/>
            </a:pPr>
            <a:endParaRPr lang="en-US" dirty="0"/>
          </a:p>
          <a:p>
            <a:pPr eaLnBrk="1" hangingPunct="1">
              <a:defRPr/>
            </a:pPr>
            <a:endParaRPr lang="en-US" dirty="0"/>
          </a:p>
        </p:txBody>
      </p:sp>
    </p:spTree>
    <p:extLst>
      <p:ext uri="{BB962C8B-B14F-4D97-AF65-F5344CB8AC3E}">
        <p14:creationId xmlns:p14="http://schemas.microsoft.com/office/powerpoint/2010/main" val="2812055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So….let’s say that you have this really great invention.  What do you do with it?  Well,  you  can try to patent your invention.</a:t>
            </a:r>
          </a:p>
          <a:p>
            <a:pPr eaLnBrk="1" hangingPunct="1"/>
            <a:endParaRPr lang="en-US" altLang="en-US" dirty="0"/>
          </a:p>
          <a:p>
            <a:pPr eaLnBrk="1" hangingPunct="1"/>
            <a:r>
              <a:rPr lang="en-US" altLang="en-US" dirty="0"/>
              <a:t>Well – what is a patent? It is an original document that you get from the Patent and Trademark Office – that’s part of the government.  (CIPC) </a:t>
            </a:r>
          </a:p>
          <a:p>
            <a:pPr eaLnBrk="1" hangingPunct="1"/>
            <a:endParaRPr lang="en-US" altLang="en-US" dirty="0"/>
          </a:p>
          <a:p>
            <a:pPr eaLnBrk="1" hangingPunct="1"/>
            <a:r>
              <a:rPr lang="en-US" altLang="en-US" dirty="0"/>
              <a:t>It is a summary of your invention.  When you get a patent,  the whole world gets to read about your invention.</a:t>
            </a:r>
          </a:p>
          <a:p>
            <a:pPr eaLnBrk="1" hangingPunct="1"/>
            <a:endParaRPr lang="en-US" altLang="en-US" dirty="0"/>
          </a:p>
          <a:p>
            <a:pPr eaLnBrk="1" hangingPunct="1"/>
            <a:r>
              <a:rPr lang="en-US" altLang="en-US" dirty="0"/>
              <a:t>Do you have to share your invention? No!</a:t>
            </a:r>
          </a:p>
          <a:p>
            <a:pPr eaLnBrk="1" hangingPunct="1"/>
            <a:endParaRPr lang="en-US" altLang="en-US" dirty="0"/>
          </a:p>
          <a:p>
            <a:pPr eaLnBrk="1" hangingPunct="1"/>
            <a:r>
              <a:rPr lang="en-US" altLang="en-US" dirty="0"/>
              <a:t>In fact,  you don’t even have to use your invention.</a:t>
            </a:r>
          </a:p>
          <a:p>
            <a:pPr eaLnBrk="1" hangingPunct="1"/>
            <a:endParaRPr lang="en-US" altLang="en-US" dirty="0"/>
          </a:p>
          <a:p>
            <a:pPr eaLnBrk="1" hangingPunct="1"/>
            <a:r>
              <a:rPr lang="en-US" altLang="en-US" dirty="0"/>
              <a:t>So – what’s so great about getting a patent?  Well,  a patent means that you and only you can use it or you can let anyone you want use it.</a:t>
            </a:r>
          </a:p>
          <a:p>
            <a:pPr eaLnBrk="1" hangingPunct="1"/>
            <a:endParaRPr lang="en-US" altLang="en-US" dirty="0"/>
          </a:p>
        </p:txBody>
      </p:sp>
    </p:spTree>
    <p:extLst>
      <p:ext uri="{BB962C8B-B14F-4D97-AF65-F5344CB8AC3E}">
        <p14:creationId xmlns:p14="http://schemas.microsoft.com/office/powerpoint/2010/main" val="3228106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OK – that sounds cool right?  What other reasons are there for getting a patent for your invention? Well,  you can actually sell your invention.  Yep – you can get a lot of money!</a:t>
            </a:r>
          </a:p>
          <a:p>
            <a:pPr eaLnBrk="1" hangingPunct="1"/>
            <a:endParaRPr lang="en-US" altLang="en-US" dirty="0"/>
          </a:p>
          <a:p>
            <a:pPr eaLnBrk="1" hangingPunct="1"/>
            <a:r>
              <a:rPr lang="en-US" altLang="en-US" dirty="0"/>
              <a:t>How long do you think that you own your invention?  For 20 yrs.  For example,  if you all got patents now,  you would own them through the time you were teenagers,  in college,  getting a job,  getting married,  and having kids!  That’s a long time.</a:t>
            </a:r>
          </a:p>
          <a:p>
            <a:pPr eaLnBrk="1" hangingPunct="1"/>
            <a:endParaRPr lang="en-US" altLang="en-US" dirty="0"/>
          </a:p>
          <a:p>
            <a:pPr eaLnBrk="1" hangingPunct="1"/>
            <a:r>
              <a:rPr lang="en-US" altLang="en-US" dirty="0"/>
              <a:t>What happens after 20 years?  Then anyone can make what you invented?  That’s right.  I bet that you are thinking that it doesn’t sound like a cool invention – it’s yours!</a:t>
            </a:r>
          </a:p>
        </p:txBody>
      </p:sp>
    </p:spTree>
    <p:extLst>
      <p:ext uri="{BB962C8B-B14F-4D97-AF65-F5344CB8AC3E}">
        <p14:creationId xmlns:p14="http://schemas.microsoft.com/office/powerpoint/2010/main" val="1396023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What would be the good parts about eventually sharing your invention?  Well,  someone could actually make it better someday.</a:t>
            </a:r>
          </a:p>
          <a:p>
            <a:pPr eaLnBrk="1" hangingPunct="1"/>
            <a:endParaRPr lang="en-US" altLang="en-US" dirty="0"/>
          </a:p>
          <a:p>
            <a:pPr eaLnBrk="1" hangingPunct="1"/>
            <a:r>
              <a:rPr lang="en-US" altLang="en-US" dirty="0"/>
              <a:t>For example,  where do you think that the iPod</a:t>
            </a:r>
            <a:r>
              <a:rPr lang="en-US" altLang="en-US" dirty="0">
                <a:sym typeface="Symbol" panose="05050102010706020507" pitchFamily="18" charset="2"/>
              </a:rPr>
              <a:t> device</a:t>
            </a:r>
            <a:r>
              <a:rPr lang="en-US" altLang="en-US" dirty="0"/>
              <a:t> came from.  Well,  it started from the earliest music players.</a:t>
            </a:r>
          </a:p>
          <a:p>
            <a:pPr eaLnBrk="1" hangingPunct="1"/>
            <a:endParaRPr lang="en-US" altLang="en-US" dirty="0"/>
          </a:p>
          <a:p>
            <a:pPr eaLnBrk="1" hangingPunct="1"/>
            <a:r>
              <a:rPr lang="en-US" altLang="en-US" dirty="0"/>
              <a:t>Note the transition from first phonograph to the record player to the CD player to an iPod</a:t>
            </a:r>
            <a:r>
              <a:rPr lang="en-US" altLang="en-US" dirty="0">
                <a:sym typeface="Symbol" panose="05050102010706020507" pitchFamily="18" charset="2"/>
              </a:rPr>
              <a:t> device</a:t>
            </a:r>
            <a:r>
              <a:rPr lang="en-US" altLang="en-US" dirty="0"/>
              <a:t>.</a:t>
            </a:r>
          </a:p>
          <a:p>
            <a:pPr eaLnBrk="1" hangingPunct="1"/>
            <a:endParaRPr lang="en-US" altLang="en-US" dirty="0"/>
          </a:p>
          <a:p>
            <a:pPr eaLnBrk="1" hangingPunct="1"/>
            <a:r>
              <a:rPr lang="en-US" altLang="en-US" dirty="0"/>
              <a:t>The reward system encourages us to make the next one better… </a:t>
            </a:r>
          </a:p>
          <a:p>
            <a:endParaRPr lang="en-US" altLang="en-US" dirty="0"/>
          </a:p>
        </p:txBody>
      </p:sp>
      <p:sp>
        <p:nvSpPr>
          <p:cNvPr id="2355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69993" indent="-296151" eaLnBrk="0" hangingPunct="0">
              <a:defRPr>
                <a:solidFill>
                  <a:schemeClr val="tx1"/>
                </a:solidFill>
                <a:latin typeface="Arial" panose="020B0604020202020204" pitchFamily="34" charset="0"/>
              </a:defRPr>
            </a:lvl2pPr>
            <a:lvl3pPr marL="1184605" indent="-236921" eaLnBrk="0" hangingPunct="0">
              <a:defRPr>
                <a:solidFill>
                  <a:schemeClr val="tx1"/>
                </a:solidFill>
                <a:latin typeface="Arial" panose="020B0604020202020204" pitchFamily="34" charset="0"/>
              </a:defRPr>
            </a:lvl3pPr>
            <a:lvl4pPr marL="1658447" indent="-236921" eaLnBrk="0" hangingPunct="0">
              <a:defRPr>
                <a:solidFill>
                  <a:schemeClr val="tx1"/>
                </a:solidFill>
                <a:latin typeface="Arial" panose="020B0604020202020204" pitchFamily="34" charset="0"/>
              </a:defRPr>
            </a:lvl4pPr>
            <a:lvl5pPr marL="2132289" indent="-236921" eaLnBrk="0" hangingPunct="0">
              <a:defRPr>
                <a:solidFill>
                  <a:schemeClr val="tx1"/>
                </a:solidFill>
                <a:latin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00C303F-F1E0-4466-9701-BFD15585D821}" type="slidenum">
              <a:rPr lang="en-US" altLang="en-US">
                <a:latin typeface="Calibri" panose="020F0502020204030204" pitchFamily="34" charset="0"/>
              </a:rPr>
              <a:pPr eaLnBrk="1" hangingPunct="1"/>
              <a:t>16</a:t>
            </a:fld>
            <a:endParaRPr lang="en-US" altLang="en-US">
              <a:latin typeface="Calibri" panose="020F0502020204030204" pitchFamily="34" charset="0"/>
            </a:endParaRPr>
          </a:p>
        </p:txBody>
      </p:sp>
    </p:spTree>
    <p:extLst>
      <p:ext uri="{BB962C8B-B14F-4D97-AF65-F5344CB8AC3E}">
        <p14:creationId xmlns:p14="http://schemas.microsoft.com/office/powerpoint/2010/main" val="2783932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Now,  would there be any reason NOT to patent your invention?</a:t>
            </a:r>
          </a:p>
          <a:p>
            <a:endParaRPr lang="en-US" altLang="en-US" dirty="0"/>
          </a:p>
          <a:p>
            <a:r>
              <a:rPr lang="en-US" altLang="en-US" dirty="0"/>
              <a:t>Reason #1: Maybe it would be impossible for someone to make your invention?</a:t>
            </a:r>
          </a:p>
          <a:p>
            <a:endParaRPr lang="en-US" altLang="en-US" dirty="0"/>
          </a:p>
          <a:p>
            <a:r>
              <a:rPr lang="en-US" altLang="en-US" dirty="0"/>
              <a:t>Did you know that not even the best food chemists in the world are totally sure what ingredients are in that drink that we call Coke</a:t>
            </a:r>
            <a:r>
              <a:rPr lang="en-US" altLang="en-US" dirty="0">
                <a:sym typeface="Symbol" panose="05050102010706020507" pitchFamily="18" charset="2"/>
              </a:rPr>
              <a:t> beverage</a:t>
            </a:r>
            <a:r>
              <a:rPr lang="en-US" altLang="en-US" dirty="0"/>
              <a:t>?</a:t>
            </a:r>
          </a:p>
          <a:p>
            <a:endParaRPr lang="en-US" altLang="en-US" dirty="0"/>
          </a:p>
          <a:p>
            <a:r>
              <a:rPr lang="en-US" altLang="en-US" dirty="0"/>
              <a:t>Therefore,  since no one can figure it out,  the Coca Cola Company never patented it.  If they would have patented it,  they would have had to tell everyone what was in it.  Can you imagine how much money that they have made by not telling the world?!?!</a:t>
            </a:r>
          </a:p>
          <a:p>
            <a:endParaRPr lang="en-US" altLang="en-US" dirty="0"/>
          </a:p>
          <a:p>
            <a:r>
              <a:rPr lang="en-US" altLang="en-US" dirty="0"/>
              <a:t>Reason #2: It costs a lot of money to get a patent!!</a:t>
            </a:r>
          </a:p>
        </p:txBody>
      </p:sp>
      <p:sp>
        <p:nvSpPr>
          <p:cNvPr id="2458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69993" indent="-296151" eaLnBrk="0" hangingPunct="0">
              <a:defRPr>
                <a:solidFill>
                  <a:schemeClr val="tx1"/>
                </a:solidFill>
                <a:latin typeface="Arial" panose="020B0604020202020204" pitchFamily="34" charset="0"/>
              </a:defRPr>
            </a:lvl2pPr>
            <a:lvl3pPr marL="1184605" indent="-236921" eaLnBrk="0" hangingPunct="0">
              <a:defRPr>
                <a:solidFill>
                  <a:schemeClr val="tx1"/>
                </a:solidFill>
                <a:latin typeface="Arial" panose="020B0604020202020204" pitchFamily="34" charset="0"/>
              </a:defRPr>
            </a:lvl3pPr>
            <a:lvl4pPr marL="1658447" indent="-236921" eaLnBrk="0" hangingPunct="0">
              <a:defRPr>
                <a:solidFill>
                  <a:schemeClr val="tx1"/>
                </a:solidFill>
                <a:latin typeface="Arial" panose="020B0604020202020204" pitchFamily="34" charset="0"/>
              </a:defRPr>
            </a:lvl4pPr>
            <a:lvl5pPr marL="2132289" indent="-236921" eaLnBrk="0" hangingPunct="0">
              <a:defRPr>
                <a:solidFill>
                  <a:schemeClr val="tx1"/>
                </a:solidFill>
                <a:latin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7D55307-724A-4FB4-A639-2A18F815C7C0}" type="slidenum">
              <a:rPr lang="en-US" altLang="en-US">
                <a:latin typeface="Calibri" panose="020F0502020204030204" pitchFamily="34" charset="0"/>
              </a:rPr>
              <a:pPr eaLnBrk="1" hangingPunct="1"/>
              <a:t>17</a:t>
            </a:fld>
            <a:endParaRPr lang="en-US" altLang="en-US">
              <a:latin typeface="Calibri" panose="020F0502020204030204" pitchFamily="34" charset="0"/>
            </a:endParaRPr>
          </a:p>
        </p:txBody>
      </p:sp>
    </p:spTree>
    <p:extLst>
      <p:ext uri="{BB962C8B-B14F-4D97-AF65-F5344CB8AC3E}">
        <p14:creationId xmlns:p14="http://schemas.microsoft.com/office/powerpoint/2010/main" val="3552207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What can you patent?  Can you patent a new soda flavor? A flying car?</a:t>
            </a:r>
          </a:p>
          <a:p>
            <a:pPr eaLnBrk="1" hangingPunct="1"/>
            <a:endParaRPr lang="en-US" altLang="en-US" dirty="0"/>
          </a:p>
          <a:p>
            <a:pPr eaLnBrk="1" hangingPunct="1"/>
            <a:r>
              <a:rPr lang="en-US" altLang="en-US" dirty="0"/>
              <a:t>You can practically patent anything,  but it must be new and useful.  Our law does not define what can be patented, </a:t>
            </a:r>
            <a:r>
              <a:rPr lang="en-US" altLang="en-US" baseline="0" dirty="0"/>
              <a:t> but rather what cannot</a:t>
            </a:r>
            <a:endParaRPr lang="en-US" altLang="en-US" dirty="0"/>
          </a:p>
          <a:p>
            <a:pPr eaLnBrk="1" hangingPunct="1"/>
            <a:endParaRPr lang="en-US" altLang="en-US" dirty="0"/>
          </a:p>
          <a:p>
            <a:pPr eaLnBrk="1" hangingPunct="1"/>
            <a:r>
              <a:rPr lang="en-US" altLang="en-US" dirty="0"/>
              <a:t>Example of a process or method: process to make a chemical</a:t>
            </a:r>
          </a:p>
          <a:p>
            <a:pPr eaLnBrk="1" hangingPunct="1"/>
            <a:endParaRPr lang="en-US" altLang="en-US" dirty="0"/>
          </a:p>
          <a:p>
            <a:pPr eaLnBrk="1" hangingPunct="1"/>
            <a:r>
              <a:rPr lang="en-US" altLang="en-US" dirty="0"/>
              <a:t>Example of a machine: a car that flies</a:t>
            </a:r>
          </a:p>
          <a:p>
            <a:pPr eaLnBrk="1" hangingPunct="1"/>
            <a:endParaRPr lang="en-US" altLang="en-US" dirty="0"/>
          </a:p>
          <a:p>
            <a:pPr eaLnBrk="1" hangingPunct="1"/>
            <a:r>
              <a:rPr lang="en-US" altLang="en-US" dirty="0"/>
              <a:t>Example of a manufacture:  a bicycle, </a:t>
            </a:r>
            <a:r>
              <a:rPr lang="en-US" altLang="en-US" baseline="0" dirty="0"/>
              <a:t> a table</a:t>
            </a:r>
            <a:endParaRPr lang="en-US" altLang="en-US" dirty="0"/>
          </a:p>
          <a:p>
            <a:pPr eaLnBrk="1" hangingPunct="1"/>
            <a:endParaRPr lang="en-US" altLang="en-US" dirty="0"/>
          </a:p>
          <a:p>
            <a:pPr eaLnBrk="1" hangingPunct="1"/>
            <a:r>
              <a:rPr lang="en-US" altLang="en-US" dirty="0"/>
              <a:t>Composition: a medicine which can make people fly</a:t>
            </a:r>
          </a:p>
          <a:p>
            <a:pPr eaLnBrk="1" hangingPunct="1"/>
            <a:endParaRPr lang="en-US" altLang="en-US" dirty="0"/>
          </a:p>
          <a:p>
            <a:pPr eaLnBrk="1" hangingPunct="1"/>
            <a:endParaRPr lang="en-US" altLang="en-US" dirty="0"/>
          </a:p>
        </p:txBody>
      </p:sp>
    </p:spTree>
    <p:extLst>
      <p:ext uri="{BB962C8B-B14F-4D97-AF65-F5344CB8AC3E}">
        <p14:creationId xmlns:p14="http://schemas.microsoft.com/office/powerpoint/2010/main" val="3723652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684">
              <a:defRPr/>
            </a:pPr>
            <a:r>
              <a:rPr lang="en-US" altLang="en-US" dirty="0"/>
              <a:t>What can’t be patented?  What about if you find a fish with toes?  Can you patent that?  No – you actually have to make it!</a:t>
            </a:r>
          </a:p>
          <a:p>
            <a:r>
              <a:rPr lang="en-ZA" dirty="0"/>
              <a:t>Discoveries cannot be patented.</a:t>
            </a:r>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19</a:t>
            </a:fld>
            <a:endParaRPr lang="en-US" altLang="en-US"/>
          </a:p>
        </p:txBody>
      </p:sp>
    </p:spTree>
    <p:extLst>
      <p:ext uri="{BB962C8B-B14F-4D97-AF65-F5344CB8AC3E}">
        <p14:creationId xmlns:p14="http://schemas.microsoft.com/office/powerpoint/2010/main" val="20331265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What does this look like?  Anyone have one?</a:t>
            </a:r>
          </a:p>
          <a:p>
            <a:pPr eaLnBrk="1" hangingPunct="1"/>
            <a:endParaRPr lang="en-US" altLang="en-US" dirty="0"/>
          </a:p>
          <a:p>
            <a:pPr eaLnBrk="1" hangingPunct="1"/>
            <a:r>
              <a:rPr lang="en-US" altLang="en-US" dirty="0"/>
              <a:t>Yep – it’s a Nintendo DS</a:t>
            </a:r>
            <a:r>
              <a:rPr lang="en-US" altLang="en-US" dirty="0">
                <a:sym typeface="Symbol" panose="05050102010706020507" pitchFamily="18" charset="2"/>
              </a:rPr>
              <a:t> system</a:t>
            </a:r>
            <a:r>
              <a:rPr lang="en-US" altLang="en-US" dirty="0"/>
              <a:t>.</a:t>
            </a:r>
          </a:p>
          <a:p>
            <a:pPr eaLnBrk="1" hangingPunct="1"/>
            <a:endParaRPr lang="en-US" altLang="en-US" dirty="0"/>
          </a:p>
          <a:p>
            <a:pPr eaLnBrk="1" hangingPunct="1"/>
            <a:r>
              <a:rPr lang="en-US" altLang="en-US" dirty="0"/>
              <a:t>Can you imagine if Nintendo never got a patent on this invention!  Imagine no Legos</a:t>
            </a:r>
            <a:r>
              <a:rPr lang="en-US" altLang="en-US" dirty="0">
                <a:sym typeface="Symbol" panose="05050102010706020507" pitchFamily="18" charset="2"/>
              </a:rPr>
              <a:t> </a:t>
            </a:r>
            <a:r>
              <a:rPr lang="en-US" altLang="en-US" dirty="0"/>
              <a:t>Star Wars</a:t>
            </a:r>
            <a:r>
              <a:rPr lang="en-US" altLang="en-US" dirty="0">
                <a:sym typeface="Symbol" panose="05050102010706020507" pitchFamily="18" charset="2"/>
              </a:rPr>
              <a:t> </a:t>
            </a:r>
            <a:r>
              <a:rPr lang="en-US" altLang="en-US" dirty="0"/>
              <a:t>or SpongeBob Square Pants</a:t>
            </a:r>
            <a:r>
              <a:rPr lang="en-US" altLang="en-US" dirty="0">
                <a:sym typeface="Symbol" panose="05050102010706020507" pitchFamily="18" charset="2"/>
              </a:rPr>
              <a:t> games</a:t>
            </a:r>
            <a:r>
              <a:rPr lang="en-US" altLang="en-US" dirty="0"/>
              <a:t>!</a:t>
            </a:r>
          </a:p>
        </p:txBody>
      </p:sp>
    </p:spTree>
    <p:extLst>
      <p:ext uri="{BB962C8B-B14F-4D97-AF65-F5344CB8AC3E}">
        <p14:creationId xmlns:p14="http://schemas.microsoft.com/office/powerpoint/2010/main" val="25914851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21</a:t>
            </a:fld>
            <a:endParaRPr lang="en-US" altLang="en-US"/>
          </a:p>
        </p:txBody>
      </p:sp>
    </p:spTree>
    <p:extLst>
      <p:ext uri="{BB962C8B-B14F-4D97-AF65-F5344CB8AC3E}">
        <p14:creationId xmlns:p14="http://schemas.microsoft.com/office/powerpoint/2010/main" val="3150288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17463" y="768350"/>
            <a:ext cx="6818313" cy="3836988"/>
          </a:xfrm>
          <a:ln/>
        </p:spPr>
      </p:sp>
      <p:sp>
        <p:nvSpPr>
          <p:cNvPr id="4099" name="Rectangle 4"/>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0020111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OK – obviously these were invented by companies – adults.  I know that I said before that kids can invent too.  I bet you are thinking that kids couldn’t possibly invent anything so cool.  But I bet you are wrong.</a:t>
            </a:r>
          </a:p>
          <a:p>
            <a:pPr eaLnBrk="1" hangingPunct="1"/>
            <a:endParaRPr lang="en-US" altLang="en-US" dirty="0"/>
          </a:p>
          <a:p>
            <a:pPr eaLnBrk="1" hangingPunct="1"/>
            <a:endParaRPr lang="en-US" altLang="en-US" dirty="0"/>
          </a:p>
          <a:p>
            <a:pPr eaLnBrk="1" hangingPunct="1"/>
            <a:endParaRPr lang="en-US" altLang="en-US" dirty="0"/>
          </a:p>
          <a:p>
            <a:pPr eaLnBrk="1" hangingPunct="1"/>
            <a:r>
              <a:rPr lang="en-US" altLang="en-US" dirty="0"/>
              <a:t>What does this look like?  Yep…this is a patent for the first earmuffs.  </a:t>
            </a:r>
          </a:p>
          <a:p>
            <a:pPr eaLnBrk="1" hangingPunct="1"/>
            <a:r>
              <a:rPr lang="en-US" altLang="en-US" dirty="0"/>
              <a:t>What was the problem?  Cold ears.  </a:t>
            </a:r>
          </a:p>
          <a:p>
            <a:pPr eaLnBrk="1" hangingPunct="1"/>
            <a:r>
              <a:rPr lang="en-US" altLang="en-US" dirty="0"/>
              <a:t>What solutions were known at the time?  Hats.  Maybe the inventor didn’t like hats or maybe he considered the hat to be too much because only his ears were cold.</a:t>
            </a:r>
          </a:p>
          <a:p>
            <a:pPr eaLnBrk="1" hangingPunct="1"/>
            <a:r>
              <a:rPr lang="en-US" altLang="en-US" dirty="0"/>
              <a:t>Thus,  Chester Greenwood invented earmuffs in 1858.  He was just 15 at the time and was ice skating when he got tired of his ears being cold.  He then got some wire,  formed 2 circles and his grandmother sewed fur onto them.  His family made a TON of money because these first earmuffs were supplied to the soldiers during World War I.</a:t>
            </a:r>
          </a:p>
          <a:p>
            <a:pPr eaLnBrk="1" hangingPunct="1"/>
            <a:endParaRPr lang="en-US" altLang="en-US" dirty="0"/>
          </a:p>
          <a:p>
            <a:pPr eaLnBrk="1" hangingPunct="1"/>
            <a:r>
              <a:rPr lang="en-US" altLang="en-US" dirty="0"/>
              <a:t>Chester ended up getting 100 patents!  In fact,  he even got a patent on the first metal rake!</a:t>
            </a:r>
          </a:p>
          <a:p>
            <a:pPr fontAlgn="base"/>
            <a:endParaRPr lang="en-ZA" dirty="0"/>
          </a:p>
          <a:p>
            <a:pPr fontAlgn="base"/>
            <a:r>
              <a:rPr lang="en-ZA" dirty="0"/>
              <a:t>Without Philo Farnsworth we may have never seen a television. Can you imagine?   The electronic television was first conceived by a 14 year old kid in 1920. </a:t>
            </a:r>
            <a:r>
              <a:rPr lang="en-ZA" b="1" dirty="0"/>
              <a:t>Philo Farnsworth</a:t>
            </a:r>
            <a:r>
              <a:rPr lang="en-ZA" dirty="0"/>
              <a:t> shared his concept of an image transmitting device,  an early prototype of the electronic television,  with his science teacher,  drawing diagrams on several blackboards in class. By the age of 21 he had a working model which served as a basis to all later development and versions of electronic televisions.</a:t>
            </a:r>
          </a:p>
          <a:p>
            <a:pPr fontAlgn="base"/>
            <a:r>
              <a:rPr lang="en-ZA" dirty="0"/>
              <a:t>After discovering a collection of technology magazines in the attic of his family’s new home,  he developed a passion and interest in electronics that led him to explore inventions in the field,  and specifically the idea of image transmission. In 1927,  a few years out of high school,  he was the first inventor to transmit a television image of a dollar sign,  comprised of 60 horizontal lines.</a:t>
            </a:r>
          </a:p>
          <a:p>
            <a:endParaRPr lang="en-ZA" dirty="0"/>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22</a:t>
            </a:fld>
            <a:endParaRPr lang="en-US" altLang="en-US"/>
          </a:p>
        </p:txBody>
      </p:sp>
    </p:spTree>
    <p:extLst>
      <p:ext uri="{BB962C8B-B14F-4D97-AF65-F5344CB8AC3E}">
        <p14:creationId xmlns:p14="http://schemas.microsoft.com/office/powerpoint/2010/main" val="42671660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Born in France in 1809,  </a:t>
            </a:r>
            <a:r>
              <a:rPr lang="en-ZA" b="1" dirty="0"/>
              <a:t>Louis Braille</a:t>
            </a:r>
            <a:r>
              <a:rPr lang="en-ZA" dirty="0"/>
              <a:t> was blinded by an injury when he was only 3 years old. In 1824,  while he was a 15-year-old student at the Royal Institute for Blind Youth in Paris,  he created a type of reading that involved raised,  imprinted dots organized in a pattern to facilitate learning. The first Braille book was released in 1829—and Louis Braille went on to become an instructor at the school where he had once been a student.</a:t>
            </a:r>
          </a:p>
          <a:p>
            <a:endParaRPr lang="en-ZA" dirty="0"/>
          </a:p>
          <a:p>
            <a:r>
              <a:rPr lang="en-ZA" dirty="0"/>
              <a:t>Maybe it’s something about ice that spurs kids to inventive thinking. </a:t>
            </a:r>
            <a:r>
              <a:rPr lang="en-ZA" b="1" dirty="0"/>
              <a:t>Frank Epperson</a:t>
            </a:r>
            <a:r>
              <a:rPr lang="en-ZA" dirty="0"/>
              <a:t> left his soda water outside overnight and it turned to ice. The next morning,  behold,  the first Popsicle had been invented. Epperson was only 11 years old at the time,  though he didn’t patent his invention until almost 20 years later,  in 1923. He later sold his rights to the Popsicle.</a:t>
            </a:r>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23</a:t>
            </a:fld>
            <a:endParaRPr lang="en-US" altLang="en-US"/>
          </a:p>
        </p:txBody>
      </p:sp>
    </p:spTree>
    <p:extLst>
      <p:ext uri="{BB962C8B-B14F-4D97-AF65-F5344CB8AC3E}">
        <p14:creationId xmlns:p14="http://schemas.microsoft.com/office/powerpoint/2010/main" val="9183427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a:p>
            <a:r>
              <a:rPr lang="en-US" altLang="en-US" dirty="0"/>
              <a:t>Do you have to be a teenager to be an inventor?  No way!  </a:t>
            </a:r>
          </a:p>
          <a:p>
            <a:endParaRPr lang="en-US" altLang="en-US" dirty="0"/>
          </a:p>
          <a:p>
            <a:r>
              <a:rPr lang="en-US" altLang="en-US" dirty="0"/>
              <a:t>In fact,  in 1964,  Robert Patch,  who was just 6 years old invented a toy truck that could come apart and be put back together again by young kids.  The truck could be made into a dump truck or into a closed truck.  Remember – he was only 6 years old!</a:t>
            </a:r>
          </a:p>
        </p:txBody>
      </p:sp>
      <p:sp>
        <p:nvSpPr>
          <p:cNvPr id="307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69993" indent="-296151" eaLnBrk="0" hangingPunct="0">
              <a:defRPr>
                <a:solidFill>
                  <a:schemeClr val="tx1"/>
                </a:solidFill>
                <a:latin typeface="Arial" panose="020B0604020202020204" pitchFamily="34" charset="0"/>
              </a:defRPr>
            </a:lvl2pPr>
            <a:lvl3pPr marL="1184605" indent="-236921" eaLnBrk="0" hangingPunct="0">
              <a:defRPr>
                <a:solidFill>
                  <a:schemeClr val="tx1"/>
                </a:solidFill>
                <a:latin typeface="Arial" panose="020B0604020202020204" pitchFamily="34" charset="0"/>
              </a:defRPr>
            </a:lvl3pPr>
            <a:lvl4pPr marL="1658447" indent="-236921" eaLnBrk="0" hangingPunct="0">
              <a:defRPr>
                <a:solidFill>
                  <a:schemeClr val="tx1"/>
                </a:solidFill>
                <a:latin typeface="Arial" panose="020B0604020202020204" pitchFamily="34" charset="0"/>
              </a:defRPr>
            </a:lvl4pPr>
            <a:lvl5pPr marL="2132289" indent="-236921" eaLnBrk="0" hangingPunct="0">
              <a:defRPr>
                <a:solidFill>
                  <a:schemeClr val="tx1"/>
                </a:solidFill>
                <a:latin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999ED73-B300-4CF1-BA4B-E7F8B5D3242F}" type="slidenum">
              <a:rPr lang="en-US" altLang="en-US">
                <a:latin typeface="Calibri" panose="020F0502020204030204" pitchFamily="34" charset="0"/>
              </a:rPr>
              <a:pPr eaLnBrk="1" hangingPunct="1"/>
              <a:t>24</a:t>
            </a:fld>
            <a:endParaRPr lang="en-US" altLang="en-US">
              <a:latin typeface="Calibri" panose="020F0502020204030204" pitchFamily="34" charset="0"/>
            </a:endParaRPr>
          </a:p>
        </p:txBody>
      </p:sp>
    </p:spTree>
    <p:extLst>
      <p:ext uri="{BB962C8B-B14F-4D97-AF65-F5344CB8AC3E}">
        <p14:creationId xmlns:p14="http://schemas.microsoft.com/office/powerpoint/2010/main" val="41597397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25</a:t>
            </a:fld>
            <a:endParaRPr lang="en-US" altLang="en-US"/>
          </a:p>
        </p:txBody>
      </p:sp>
    </p:spTree>
    <p:extLst>
      <p:ext uri="{BB962C8B-B14F-4D97-AF65-F5344CB8AC3E}">
        <p14:creationId xmlns:p14="http://schemas.microsoft.com/office/powerpoint/2010/main" val="40603918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26</a:t>
            </a:fld>
            <a:endParaRPr lang="en-US" altLang="en-US"/>
          </a:p>
        </p:txBody>
      </p:sp>
    </p:spTree>
    <p:extLst>
      <p:ext uri="{BB962C8B-B14F-4D97-AF65-F5344CB8AC3E}">
        <p14:creationId xmlns:p14="http://schemas.microsoft.com/office/powerpoint/2010/main" val="33549276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27</a:t>
            </a:fld>
            <a:endParaRPr lang="en-US" altLang="en-US"/>
          </a:p>
        </p:txBody>
      </p:sp>
    </p:spTree>
    <p:extLst>
      <p:ext uri="{BB962C8B-B14F-4D97-AF65-F5344CB8AC3E}">
        <p14:creationId xmlns:p14="http://schemas.microsoft.com/office/powerpoint/2010/main" val="39068136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28</a:t>
            </a:fld>
            <a:endParaRPr lang="en-US" altLang="en-US"/>
          </a:p>
        </p:txBody>
      </p:sp>
    </p:spTree>
    <p:extLst>
      <p:ext uri="{BB962C8B-B14F-4D97-AF65-F5344CB8AC3E}">
        <p14:creationId xmlns:p14="http://schemas.microsoft.com/office/powerpoint/2010/main" val="24962283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Cassidy Goldstein was 11 years old.  She had problems holding broken crayons due to a weakness in her hand.  What did she do?  She invented a crayon holder to make the crayon easier to use.  </a:t>
            </a:r>
          </a:p>
          <a:p>
            <a:endParaRPr lang="en-US" altLang="en-US" dirty="0"/>
          </a:p>
          <a:p>
            <a:r>
              <a:rPr lang="en-US" altLang="en-US" dirty="0"/>
              <a:t>How did she do it?  Well,  she saw some flowers that her dad had brought home for her Mom.  Each flower was stuck in a little tube with water.  She poured out the water and put her crayon in the tube.  It worked great and that lead to this patent.</a:t>
            </a:r>
            <a:br>
              <a:rPr lang="en-US" altLang="en-US" dirty="0"/>
            </a:br>
            <a:br>
              <a:rPr lang="en-US" altLang="en-US" dirty="0"/>
            </a:br>
            <a:r>
              <a:rPr lang="en-US" altLang="en-US" dirty="0"/>
              <a:t>When she did it,  she had NO idea that it would be used by other kids who had the same problem. </a:t>
            </a:r>
            <a:br>
              <a:rPr lang="en-US" altLang="en-US" dirty="0"/>
            </a:br>
            <a:endParaRPr lang="en-US" altLang="en-US" dirty="0"/>
          </a:p>
        </p:txBody>
      </p:sp>
      <p:sp>
        <p:nvSpPr>
          <p:cNvPr id="3174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69993" indent="-296151" eaLnBrk="0" hangingPunct="0">
              <a:defRPr>
                <a:solidFill>
                  <a:schemeClr val="tx1"/>
                </a:solidFill>
                <a:latin typeface="Arial" panose="020B0604020202020204" pitchFamily="34" charset="0"/>
              </a:defRPr>
            </a:lvl2pPr>
            <a:lvl3pPr marL="1184605" indent="-236921" eaLnBrk="0" hangingPunct="0">
              <a:defRPr>
                <a:solidFill>
                  <a:schemeClr val="tx1"/>
                </a:solidFill>
                <a:latin typeface="Arial" panose="020B0604020202020204" pitchFamily="34" charset="0"/>
              </a:defRPr>
            </a:lvl3pPr>
            <a:lvl4pPr marL="1658447" indent="-236921" eaLnBrk="0" hangingPunct="0">
              <a:defRPr>
                <a:solidFill>
                  <a:schemeClr val="tx1"/>
                </a:solidFill>
                <a:latin typeface="Arial" panose="020B0604020202020204" pitchFamily="34" charset="0"/>
              </a:defRPr>
            </a:lvl4pPr>
            <a:lvl5pPr marL="2132289" indent="-236921" eaLnBrk="0" hangingPunct="0">
              <a:defRPr>
                <a:solidFill>
                  <a:schemeClr val="tx1"/>
                </a:solidFill>
                <a:latin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4DBD918-879A-45C2-8322-E28763CD4077}" type="slidenum">
              <a:rPr lang="en-US" altLang="en-US">
                <a:latin typeface="Calibri" panose="020F0502020204030204" pitchFamily="34" charset="0"/>
              </a:rPr>
              <a:pPr eaLnBrk="1" hangingPunct="1"/>
              <a:t>29</a:t>
            </a:fld>
            <a:endParaRPr lang="en-US" altLang="en-US">
              <a:latin typeface="Calibri" panose="020F0502020204030204" pitchFamily="34" charset="0"/>
            </a:endParaRPr>
          </a:p>
        </p:txBody>
      </p:sp>
    </p:spTree>
    <p:extLst>
      <p:ext uri="{BB962C8B-B14F-4D97-AF65-F5344CB8AC3E}">
        <p14:creationId xmlns:p14="http://schemas.microsoft.com/office/powerpoint/2010/main" val="13399530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30</a:t>
            </a:fld>
            <a:endParaRPr lang="en-US" altLang="en-US"/>
          </a:p>
        </p:txBody>
      </p:sp>
    </p:spTree>
    <p:extLst>
      <p:ext uri="{BB962C8B-B14F-4D97-AF65-F5344CB8AC3E}">
        <p14:creationId xmlns:p14="http://schemas.microsoft.com/office/powerpoint/2010/main" val="21867450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31</a:t>
            </a:fld>
            <a:endParaRPr lang="en-US" altLang="en-US"/>
          </a:p>
        </p:txBody>
      </p:sp>
    </p:spTree>
    <p:extLst>
      <p:ext uri="{BB962C8B-B14F-4D97-AF65-F5344CB8AC3E}">
        <p14:creationId xmlns:p14="http://schemas.microsoft.com/office/powerpoint/2010/main" val="1470914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32</a:t>
            </a:fld>
            <a:endParaRPr lang="en-US" altLang="en-US"/>
          </a:p>
        </p:txBody>
      </p:sp>
    </p:spTree>
    <p:extLst>
      <p:ext uri="{BB962C8B-B14F-4D97-AF65-F5344CB8AC3E}">
        <p14:creationId xmlns:p14="http://schemas.microsoft.com/office/powerpoint/2010/main" val="39362238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33</a:t>
            </a:fld>
            <a:endParaRPr lang="en-US" altLang="en-US"/>
          </a:p>
        </p:txBody>
      </p:sp>
    </p:spTree>
    <p:extLst>
      <p:ext uri="{BB962C8B-B14F-4D97-AF65-F5344CB8AC3E}">
        <p14:creationId xmlns:p14="http://schemas.microsoft.com/office/powerpoint/2010/main" val="33536089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34</a:t>
            </a:fld>
            <a:endParaRPr lang="en-US" altLang="en-US"/>
          </a:p>
        </p:txBody>
      </p:sp>
    </p:spTree>
    <p:extLst>
      <p:ext uri="{BB962C8B-B14F-4D97-AF65-F5344CB8AC3E}">
        <p14:creationId xmlns:p14="http://schemas.microsoft.com/office/powerpoint/2010/main" val="29104126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35</a:t>
            </a:fld>
            <a:endParaRPr lang="en-US" altLang="en-US"/>
          </a:p>
        </p:txBody>
      </p:sp>
    </p:spTree>
    <p:extLst>
      <p:ext uri="{BB962C8B-B14F-4D97-AF65-F5344CB8AC3E}">
        <p14:creationId xmlns:p14="http://schemas.microsoft.com/office/powerpoint/2010/main" val="25117736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What do you think is this an</a:t>
            </a:r>
            <a:r>
              <a:rPr lang="en-ZA" baseline="0" dirty="0"/>
              <a:t> infringement in the 3</a:t>
            </a:r>
            <a:r>
              <a:rPr lang="en-ZA" baseline="30000" dirty="0"/>
              <a:t>rd</a:t>
            </a:r>
            <a:r>
              <a:rPr lang="en-ZA" baseline="0" dirty="0"/>
              <a:t> column</a:t>
            </a:r>
            <a:endParaRPr lang="en-ZA" dirty="0"/>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36</a:t>
            </a:fld>
            <a:endParaRPr lang="en-US" altLang="en-US"/>
          </a:p>
        </p:txBody>
      </p:sp>
    </p:spTree>
    <p:extLst>
      <p:ext uri="{BB962C8B-B14F-4D97-AF65-F5344CB8AC3E}">
        <p14:creationId xmlns:p14="http://schemas.microsoft.com/office/powerpoint/2010/main" val="38500014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tLang="en-US" dirty="0"/>
              <a:t>Wattever is the reason,  a huge battle arose between these giants and it is still going on.  Although th</a:t>
            </a:r>
            <a:r>
              <a:rPr lang="nl-NL" altLang="en-US" baseline="0" dirty="0"/>
              <a:t>is is based on design patent suit  (it is similar to South African Designs) </a:t>
            </a:r>
            <a:endParaRPr lang="nl-NL"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69993" indent="-296151" eaLnBrk="0" hangingPunct="0">
              <a:defRPr>
                <a:solidFill>
                  <a:schemeClr val="tx1"/>
                </a:solidFill>
                <a:latin typeface="Arial" panose="020B0604020202020204" pitchFamily="34" charset="0"/>
                <a:cs typeface="Arial" panose="020B0604020202020204" pitchFamily="34" charset="0"/>
              </a:defRPr>
            </a:lvl2pPr>
            <a:lvl3pPr marL="1184605" indent="-236921" eaLnBrk="0" hangingPunct="0">
              <a:defRPr>
                <a:solidFill>
                  <a:schemeClr val="tx1"/>
                </a:solidFill>
                <a:latin typeface="Arial" panose="020B0604020202020204" pitchFamily="34" charset="0"/>
                <a:cs typeface="Arial" panose="020B0604020202020204" pitchFamily="34" charset="0"/>
              </a:defRPr>
            </a:lvl3pPr>
            <a:lvl4pPr marL="1658447" indent="-236921" eaLnBrk="0" hangingPunct="0">
              <a:defRPr>
                <a:solidFill>
                  <a:schemeClr val="tx1"/>
                </a:solidFill>
                <a:latin typeface="Arial" panose="020B0604020202020204" pitchFamily="34" charset="0"/>
                <a:cs typeface="Arial" panose="020B0604020202020204" pitchFamily="34" charset="0"/>
              </a:defRPr>
            </a:lvl4pPr>
            <a:lvl5pPr marL="2132289" indent="-236921" eaLnBrk="0" hangingPunct="0">
              <a:defRPr>
                <a:solidFill>
                  <a:schemeClr val="tx1"/>
                </a:solidFill>
                <a:latin typeface="Arial" panose="020B0604020202020204" pitchFamily="34" charset="0"/>
                <a:cs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B98F67A-BFA3-4F49-AC13-19F328A8A604}" type="slidenum">
              <a:rPr lang="nl-NL" altLang="en-US"/>
              <a:pPr eaLnBrk="1" hangingPunct="1"/>
              <a:t>37</a:t>
            </a:fld>
            <a:endParaRPr lang="nl-NL" altLang="en-US"/>
          </a:p>
        </p:txBody>
      </p:sp>
    </p:spTree>
    <p:extLst>
      <p:ext uri="{BB962C8B-B14F-4D97-AF65-F5344CB8AC3E}">
        <p14:creationId xmlns:p14="http://schemas.microsoft.com/office/powerpoint/2010/main" val="4791060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38</a:t>
            </a:fld>
            <a:endParaRPr lang="en-US" altLang="en-US"/>
          </a:p>
        </p:txBody>
      </p:sp>
    </p:spTree>
    <p:extLst>
      <p:ext uri="{BB962C8B-B14F-4D97-AF65-F5344CB8AC3E}">
        <p14:creationId xmlns:p14="http://schemas.microsoft.com/office/powerpoint/2010/main" val="6774141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Do any of you know what a trade secret is?   (call on a couple of students) </a:t>
            </a:r>
          </a:p>
          <a:p>
            <a:pPr eaLnBrk="1" hangingPunct="1">
              <a:spcBef>
                <a:spcPct val="0"/>
              </a:spcBef>
            </a:pPr>
            <a:endParaRPr lang="en-US" altLang="en-US" dirty="0"/>
          </a:p>
          <a:p>
            <a:pPr eaLnBrk="1" hangingPunct="1">
              <a:spcBef>
                <a:spcPct val="0"/>
              </a:spcBef>
            </a:pPr>
            <a:r>
              <a:rPr lang="en-US" altLang="en-US" dirty="0"/>
              <a:t>Read definition from slide. </a:t>
            </a:r>
          </a:p>
        </p:txBody>
      </p:sp>
      <p:sp>
        <p:nvSpPr>
          <p:cNvPr id="1229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69993" indent="-296151" eaLnBrk="0" hangingPunct="0">
              <a:defRPr>
                <a:solidFill>
                  <a:schemeClr val="tx1"/>
                </a:solidFill>
                <a:latin typeface="Arial" panose="020B0604020202020204" pitchFamily="34" charset="0"/>
                <a:cs typeface="Arial" panose="020B0604020202020204" pitchFamily="34" charset="0"/>
              </a:defRPr>
            </a:lvl2pPr>
            <a:lvl3pPr marL="1184605" indent="-236921" eaLnBrk="0" hangingPunct="0">
              <a:defRPr>
                <a:solidFill>
                  <a:schemeClr val="tx1"/>
                </a:solidFill>
                <a:latin typeface="Arial" panose="020B0604020202020204" pitchFamily="34" charset="0"/>
                <a:cs typeface="Arial" panose="020B0604020202020204" pitchFamily="34" charset="0"/>
              </a:defRPr>
            </a:lvl3pPr>
            <a:lvl4pPr marL="1658447" indent="-236921" eaLnBrk="0" hangingPunct="0">
              <a:defRPr>
                <a:solidFill>
                  <a:schemeClr val="tx1"/>
                </a:solidFill>
                <a:latin typeface="Arial" panose="020B0604020202020204" pitchFamily="34" charset="0"/>
                <a:cs typeface="Arial" panose="020B0604020202020204" pitchFamily="34" charset="0"/>
              </a:defRPr>
            </a:lvl4pPr>
            <a:lvl5pPr marL="2132289" indent="-236921" eaLnBrk="0" hangingPunct="0">
              <a:defRPr>
                <a:solidFill>
                  <a:schemeClr val="tx1"/>
                </a:solidFill>
                <a:latin typeface="Arial" panose="020B0604020202020204" pitchFamily="34" charset="0"/>
                <a:cs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DE03F01-4451-4907-A9C5-5DAD7F51B623}" type="slidenum">
              <a:rPr lang="en-US" altLang="en-US">
                <a:latin typeface="Calibri" panose="020F0502020204030204" pitchFamily="34" charset="0"/>
              </a:rPr>
              <a:pPr eaLnBrk="1" hangingPunct="1"/>
              <a:t>39</a:t>
            </a:fld>
            <a:endParaRPr lang="en-US" altLang="en-US">
              <a:latin typeface="Calibri" panose="020F0502020204030204" pitchFamily="34" charset="0"/>
            </a:endParaRPr>
          </a:p>
        </p:txBody>
      </p:sp>
    </p:spTree>
    <p:extLst>
      <p:ext uri="{BB962C8B-B14F-4D97-AF65-F5344CB8AC3E}">
        <p14:creationId xmlns:p14="http://schemas.microsoft.com/office/powerpoint/2010/main" val="33798515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Can you think of some examples of formulas,  patterns,  physical devices,  ideas,  processes,  or compilations of information that you may want to keep as a trade secret?   (call on a couple of students) </a:t>
            </a:r>
          </a:p>
        </p:txBody>
      </p:sp>
      <p:sp>
        <p:nvSpPr>
          <p:cNvPr id="1331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69993" indent="-296151" eaLnBrk="0" hangingPunct="0">
              <a:defRPr>
                <a:solidFill>
                  <a:schemeClr val="tx1"/>
                </a:solidFill>
                <a:latin typeface="Arial" panose="020B0604020202020204" pitchFamily="34" charset="0"/>
                <a:cs typeface="Arial" panose="020B0604020202020204" pitchFamily="34" charset="0"/>
              </a:defRPr>
            </a:lvl2pPr>
            <a:lvl3pPr marL="1184605" indent="-236921" eaLnBrk="0" hangingPunct="0">
              <a:defRPr>
                <a:solidFill>
                  <a:schemeClr val="tx1"/>
                </a:solidFill>
                <a:latin typeface="Arial" panose="020B0604020202020204" pitchFamily="34" charset="0"/>
                <a:cs typeface="Arial" panose="020B0604020202020204" pitchFamily="34" charset="0"/>
              </a:defRPr>
            </a:lvl3pPr>
            <a:lvl4pPr marL="1658447" indent="-236921" eaLnBrk="0" hangingPunct="0">
              <a:defRPr>
                <a:solidFill>
                  <a:schemeClr val="tx1"/>
                </a:solidFill>
                <a:latin typeface="Arial" panose="020B0604020202020204" pitchFamily="34" charset="0"/>
                <a:cs typeface="Arial" panose="020B0604020202020204" pitchFamily="34" charset="0"/>
              </a:defRPr>
            </a:lvl4pPr>
            <a:lvl5pPr marL="2132289" indent="-236921" eaLnBrk="0" hangingPunct="0">
              <a:defRPr>
                <a:solidFill>
                  <a:schemeClr val="tx1"/>
                </a:solidFill>
                <a:latin typeface="Arial" panose="020B0604020202020204" pitchFamily="34" charset="0"/>
                <a:cs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292DB6F-9E79-4187-BEDE-CD5E421D4870}" type="slidenum">
              <a:rPr lang="en-US" altLang="en-US">
                <a:latin typeface="Calibri" panose="020F0502020204030204" pitchFamily="34" charset="0"/>
              </a:rPr>
              <a:pPr eaLnBrk="1" hangingPunct="1"/>
              <a:t>40</a:t>
            </a:fld>
            <a:endParaRPr lang="en-US" altLang="en-US">
              <a:latin typeface="Calibri" panose="020F0502020204030204" pitchFamily="34" charset="0"/>
            </a:endParaRPr>
          </a:p>
        </p:txBody>
      </p:sp>
    </p:spTree>
    <p:extLst>
      <p:ext uri="{BB962C8B-B14F-4D97-AF65-F5344CB8AC3E}">
        <p14:creationId xmlns:p14="http://schemas.microsoft.com/office/powerpoint/2010/main" val="5846800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What is required to maintain a trade secret?</a:t>
            </a:r>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r>
              <a:rPr lang="en-US" altLang="en-US" dirty="0"/>
              <a:t>Secrecy!.  Trade secrets must be secret. Anything that is public knowledge or general knowledge in an industry cannot be claimed as a trade secret. Anything that is completely disclosed by the marketed goods cannot be a trade secret,  for example,  the ingredients are listed so how could the recipe be a trade secret.</a:t>
            </a:r>
          </a:p>
        </p:txBody>
      </p:sp>
      <p:sp>
        <p:nvSpPr>
          <p:cNvPr id="1434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69993" indent="-296151" eaLnBrk="0" hangingPunct="0">
              <a:defRPr>
                <a:solidFill>
                  <a:schemeClr val="tx1"/>
                </a:solidFill>
                <a:latin typeface="Arial" panose="020B0604020202020204" pitchFamily="34" charset="0"/>
                <a:cs typeface="Arial" panose="020B0604020202020204" pitchFamily="34" charset="0"/>
              </a:defRPr>
            </a:lvl2pPr>
            <a:lvl3pPr marL="1184605" indent="-236921" eaLnBrk="0" hangingPunct="0">
              <a:defRPr>
                <a:solidFill>
                  <a:schemeClr val="tx1"/>
                </a:solidFill>
                <a:latin typeface="Arial" panose="020B0604020202020204" pitchFamily="34" charset="0"/>
                <a:cs typeface="Arial" panose="020B0604020202020204" pitchFamily="34" charset="0"/>
              </a:defRPr>
            </a:lvl3pPr>
            <a:lvl4pPr marL="1658447" indent="-236921" eaLnBrk="0" hangingPunct="0">
              <a:defRPr>
                <a:solidFill>
                  <a:schemeClr val="tx1"/>
                </a:solidFill>
                <a:latin typeface="Arial" panose="020B0604020202020204" pitchFamily="34" charset="0"/>
                <a:cs typeface="Arial" panose="020B0604020202020204" pitchFamily="34" charset="0"/>
              </a:defRPr>
            </a:lvl4pPr>
            <a:lvl5pPr marL="2132289" indent="-236921" eaLnBrk="0" hangingPunct="0">
              <a:defRPr>
                <a:solidFill>
                  <a:schemeClr val="tx1"/>
                </a:solidFill>
                <a:latin typeface="Arial" panose="020B0604020202020204" pitchFamily="34" charset="0"/>
                <a:cs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A316DB5-158F-4799-BBED-D9C43B0B3459}" type="slidenum">
              <a:rPr lang="en-US" altLang="en-US">
                <a:latin typeface="Calibri" panose="020F0502020204030204" pitchFamily="34" charset="0"/>
              </a:rPr>
              <a:pPr eaLnBrk="1" hangingPunct="1"/>
              <a:t>41</a:t>
            </a:fld>
            <a:endParaRPr lang="en-US" altLang="en-US">
              <a:latin typeface="Calibri" panose="020F0502020204030204" pitchFamily="34" charset="0"/>
            </a:endParaRPr>
          </a:p>
        </p:txBody>
      </p:sp>
    </p:spTree>
    <p:extLst>
      <p:ext uri="{BB962C8B-B14F-4D97-AF65-F5344CB8AC3E}">
        <p14:creationId xmlns:p14="http://schemas.microsoft.com/office/powerpoint/2010/main" val="3739060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r>
              <a:rPr lang="en-US" altLang="en-US" dirty="0"/>
              <a:t>Now when you do all the hard work to create something,  don’t you think you DESERVE a reward?  Put it in context.  Invention convention,  science fare project,  project to make three recycled thing from trash…etc.  </a:t>
            </a:r>
          </a:p>
          <a:p>
            <a:endParaRPr lang="en-US" altLang="en-US" dirty="0"/>
          </a:p>
          <a:p>
            <a:r>
              <a:rPr lang="en-US" altLang="en-US" dirty="0"/>
              <a:t>IP is important because it is like a reward system. The reward is $$$$.</a:t>
            </a:r>
          </a:p>
          <a:p>
            <a:endParaRPr lang="en-US" altLang="en-US" dirty="0"/>
          </a:p>
          <a:p>
            <a:r>
              <a:rPr lang="en-US" altLang="en-US" dirty="0"/>
              <a:t>If you make IP  (invention,  song,  book,  art </a:t>
            </a:r>
            <a:r>
              <a:rPr lang="en-US" altLang="en-US" dirty="0" err="1"/>
              <a:t>etc</a:t>
            </a:r>
            <a:r>
              <a:rPr lang="en-US" altLang="en-US" dirty="0"/>
              <a:t>)  then you can stop other people from copying it. </a:t>
            </a:r>
          </a:p>
          <a:p>
            <a:endParaRPr lang="en-US" altLang="en-US" dirty="0"/>
          </a:p>
          <a:p>
            <a:r>
              <a:rPr lang="en-US" altLang="en-US" dirty="0"/>
              <a:t>Well if you are the one who can use your idea,  make that new gadget you invented,  they you are the only one who can sell it and you make all the profit. $$$$$  That’s the reward!</a:t>
            </a:r>
          </a:p>
        </p:txBody>
      </p:sp>
    </p:spTree>
    <p:extLst>
      <p:ext uri="{BB962C8B-B14F-4D97-AF65-F5344CB8AC3E}">
        <p14:creationId xmlns:p14="http://schemas.microsoft.com/office/powerpoint/2010/main" val="19866349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What are some ways you can protect your trade secrets?   (call on a couple of students)   </a:t>
            </a:r>
          </a:p>
        </p:txBody>
      </p:sp>
      <p:sp>
        <p:nvSpPr>
          <p:cNvPr id="1536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69993" indent="-296151" eaLnBrk="0" hangingPunct="0">
              <a:defRPr>
                <a:solidFill>
                  <a:schemeClr val="tx1"/>
                </a:solidFill>
                <a:latin typeface="Arial" panose="020B0604020202020204" pitchFamily="34" charset="0"/>
                <a:cs typeface="Arial" panose="020B0604020202020204" pitchFamily="34" charset="0"/>
              </a:defRPr>
            </a:lvl2pPr>
            <a:lvl3pPr marL="1184605" indent="-236921" eaLnBrk="0" hangingPunct="0">
              <a:defRPr>
                <a:solidFill>
                  <a:schemeClr val="tx1"/>
                </a:solidFill>
                <a:latin typeface="Arial" panose="020B0604020202020204" pitchFamily="34" charset="0"/>
                <a:cs typeface="Arial" panose="020B0604020202020204" pitchFamily="34" charset="0"/>
              </a:defRPr>
            </a:lvl3pPr>
            <a:lvl4pPr marL="1658447" indent="-236921" eaLnBrk="0" hangingPunct="0">
              <a:defRPr>
                <a:solidFill>
                  <a:schemeClr val="tx1"/>
                </a:solidFill>
                <a:latin typeface="Arial" panose="020B0604020202020204" pitchFamily="34" charset="0"/>
                <a:cs typeface="Arial" panose="020B0604020202020204" pitchFamily="34" charset="0"/>
              </a:defRPr>
            </a:lvl4pPr>
            <a:lvl5pPr marL="2132289" indent="-236921" eaLnBrk="0" hangingPunct="0">
              <a:defRPr>
                <a:solidFill>
                  <a:schemeClr val="tx1"/>
                </a:solidFill>
                <a:latin typeface="Arial" panose="020B0604020202020204" pitchFamily="34" charset="0"/>
                <a:cs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CCE5E75-0B6C-4DAA-B2B9-CAA7EDFA04DA}" type="slidenum">
              <a:rPr lang="en-US" altLang="en-US">
                <a:latin typeface="Calibri" panose="020F0502020204030204" pitchFamily="34" charset="0"/>
              </a:rPr>
              <a:pPr eaLnBrk="1" hangingPunct="1"/>
              <a:t>42</a:t>
            </a:fld>
            <a:endParaRPr lang="en-US" altLang="en-US">
              <a:latin typeface="Calibri" panose="020F0502020204030204" pitchFamily="34" charset="0"/>
            </a:endParaRPr>
          </a:p>
        </p:txBody>
      </p:sp>
    </p:spTree>
    <p:extLst>
      <p:ext uri="{BB962C8B-B14F-4D97-AF65-F5344CB8AC3E}">
        <p14:creationId xmlns:p14="http://schemas.microsoft.com/office/powerpoint/2010/main" val="27353391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There are a number of advantages to seeking trade secret protection.  </a:t>
            </a:r>
          </a:p>
          <a:p>
            <a:pPr eaLnBrk="1" hangingPunct="1">
              <a:spcBef>
                <a:spcPct val="0"/>
              </a:spcBef>
            </a:pPr>
            <a:endParaRPr lang="en-US" altLang="en-US"/>
          </a:p>
          <a:p>
            <a:pPr eaLnBrk="1" hangingPunct="1">
              <a:spcBef>
                <a:spcPct val="0"/>
              </a:spcBef>
            </a:pPr>
            <a:r>
              <a:rPr lang="en-US" altLang="en-US"/>
              <a:t>Read from slide.  </a:t>
            </a:r>
          </a:p>
        </p:txBody>
      </p:sp>
      <p:sp>
        <p:nvSpPr>
          <p:cNvPr id="1638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69993" indent="-296151" eaLnBrk="0" hangingPunct="0">
              <a:defRPr>
                <a:solidFill>
                  <a:schemeClr val="tx1"/>
                </a:solidFill>
                <a:latin typeface="Arial" panose="020B0604020202020204" pitchFamily="34" charset="0"/>
                <a:cs typeface="Arial" panose="020B0604020202020204" pitchFamily="34" charset="0"/>
              </a:defRPr>
            </a:lvl2pPr>
            <a:lvl3pPr marL="1184605" indent="-236921" eaLnBrk="0" hangingPunct="0">
              <a:defRPr>
                <a:solidFill>
                  <a:schemeClr val="tx1"/>
                </a:solidFill>
                <a:latin typeface="Arial" panose="020B0604020202020204" pitchFamily="34" charset="0"/>
                <a:cs typeface="Arial" panose="020B0604020202020204" pitchFamily="34" charset="0"/>
              </a:defRPr>
            </a:lvl3pPr>
            <a:lvl4pPr marL="1658447" indent="-236921" eaLnBrk="0" hangingPunct="0">
              <a:defRPr>
                <a:solidFill>
                  <a:schemeClr val="tx1"/>
                </a:solidFill>
                <a:latin typeface="Arial" panose="020B0604020202020204" pitchFamily="34" charset="0"/>
                <a:cs typeface="Arial" panose="020B0604020202020204" pitchFamily="34" charset="0"/>
              </a:defRPr>
            </a:lvl4pPr>
            <a:lvl5pPr marL="2132289" indent="-236921" eaLnBrk="0" hangingPunct="0">
              <a:defRPr>
                <a:solidFill>
                  <a:schemeClr val="tx1"/>
                </a:solidFill>
                <a:latin typeface="Arial" panose="020B0604020202020204" pitchFamily="34" charset="0"/>
                <a:cs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D847BBC-343E-4406-9B72-AAC98D29C858}" type="slidenum">
              <a:rPr lang="en-US" altLang="en-US">
                <a:latin typeface="Calibri" panose="020F0502020204030204" pitchFamily="34" charset="0"/>
              </a:rPr>
              <a:pPr eaLnBrk="1" hangingPunct="1"/>
              <a:t>43</a:t>
            </a:fld>
            <a:endParaRPr lang="en-US" altLang="en-US">
              <a:latin typeface="Calibri" panose="020F0502020204030204" pitchFamily="34" charset="0"/>
            </a:endParaRPr>
          </a:p>
        </p:txBody>
      </p:sp>
    </p:spTree>
    <p:extLst>
      <p:ext uri="{BB962C8B-B14F-4D97-AF65-F5344CB8AC3E}">
        <p14:creationId xmlns:p14="http://schemas.microsoft.com/office/powerpoint/2010/main" val="9468383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20000"/>
          </a:bodyPr>
          <a:lstStyle/>
          <a:p>
            <a:pPr eaLnBrk="1" fontAlgn="auto" hangingPunct="1">
              <a:spcBef>
                <a:spcPts val="0"/>
              </a:spcBef>
              <a:spcAft>
                <a:spcPts val="0"/>
              </a:spcAft>
              <a:defRPr/>
            </a:pPr>
            <a:r>
              <a:rPr lang="en-US" dirty="0"/>
              <a:t>These are some famous trade secrets.  Other examples include Twinkies and Krispy Kreme.  Show props if you have them.  Here are some interesting tidbits about each of these trade secrets:</a:t>
            </a:r>
          </a:p>
          <a:p>
            <a:pPr eaLnBrk="1" fontAlgn="auto" hangingPunct="1">
              <a:spcBef>
                <a:spcPts val="0"/>
              </a:spcBef>
              <a:spcAft>
                <a:spcPts val="0"/>
              </a:spcAft>
              <a:defRPr/>
            </a:pPr>
            <a:endParaRPr lang="en-US" dirty="0"/>
          </a:p>
          <a:p>
            <a:pPr marL="236921" indent="-236921" eaLnBrk="1" fontAlgn="auto" hangingPunct="1">
              <a:spcBef>
                <a:spcPts val="0"/>
              </a:spcBef>
              <a:spcAft>
                <a:spcPts val="0"/>
              </a:spcAft>
              <a:buFontTx/>
              <a:buAutoNum type="arabicPeriod"/>
              <a:defRPr/>
            </a:pPr>
            <a:r>
              <a:rPr lang="en-US" u="sng" dirty="0"/>
              <a:t>Formula for Coca-Cola</a:t>
            </a:r>
            <a:r>
              <a:rPr lang="en-US" dirty="0"/>
              <a:t>:  According to many,  the formula for Coke is the most famous trade secret. When Coke,  at the end of the 19th century,  decided not to patent its formula,  it did so for one reason: to keep it secret,  forever. In May 2006,  a Coke employee and two others were charged with stealing and trying to sell guarded Coke secrets to Pepsi. Pepsi notified Coke of the breach and the FBI was called in.</a:t>
            </a:r>
          </a:p>
          <a:p>
            <a:pPr marL="236921" indent="-236921" eaLnBrk="1" fontAlgn="auto" hangingPunct="1">
              <a:spcBef>
                <a:spcPts val="0"/>
              </a:spcBef>
              <a:spcAft>
                <a:spcPts val="0"/>
              </a:spcAft>
              <a:buFontTx/>
              <a:buAutoNum type="arabicPeriod"/>
              <a:defRPr/>
            </a:pPr>
            <a:endParaRPr lang="en-US" dirty="0"/>
          </a:p>
          <a:p>
            <a:pPr marL="236921" indent="-236921" eaLnBrk="1" fontAlgn="auto" hangingPunct="1">
              <a:spcBef>
                <a:spcPts val="0"/>
              </a:spcBef>
              <a:spcAft>
                <a:spcPts val="0"/>
              </a:spcAft>
              <a:buFontTx/>
              <a:buAutoNum type="arabicPeriod"/>
              <a:defRPr/>
            </a:pPr>
            <a:r>
              <a:rPr lang="en-US" u="sng" dirty="0"/>
              <a:t>The Big Mac Special Sauce</a:t>
            </a:r>
            <a:r>
              <a:rPr lang="en-US" dirty="0"/>
              <a:t>:  In 2004 McDonald's acknowledged that they had lost the recipe for the Big Mac special sauce. As it turns out,  McDonald's changed the original special sauce recipe to cut costs and lost the original. When a returning exec wanted to return to the original special sauce,  no one could find the recipe. The exec remembered the name of the California company that supplied the sauce 36 years ago. They still had the sauce in their record books,  and McDonald's was able to recover the recipe. </a:t>
            </a:r>
          </a:p>
          <a:p>
            <a:pPr marL="236921" indent="-236921" eaLnBrk="1" fontAlgn="auto" hangingPunct="1">
              <a:spcBef>
                <a:spcPts val="0"/>
              </a:spcBef>
              <a:spcAft>
                <a:spcPts val="0"/>
              </a:spcAft>
              <a:buFontTx/>
              <a:buAutoNum type="arabicPeriod"/>
              <a:defRPr/>
            </a:pPr>
            <a:endParaRPr lang="en-US" dirty="0"/>
          </a:p>
          <a:p>
            <a:pPr marL="236921" indent="-236921" eaLnBrk="1" fontAlgn="auto" hangingPunct="1">
              <a:spcBef>
                <a:spcPts val="0"/>
              </a:spcBef>
              <a:spcAft>
                <a:spcPts val="0"/>
              </a:spcAft>
              <a:buFontTx/>
              <a:buAutoNum type="arabicPeriod"/>
              <a:defRPr/>
            </a:pPr>
            <a:r>
              <a:rPr lang="en-US" u="sng" dirty="0"/>
              <a:t>KFC Chicken Recipe</a:t>
            </a:r>
            <a:r>
              <a:rPr lang="en-US" dirty="0"/>
              <a:t>:  Only two KFC executives know the finger-</a:t>
            </a:r>
            <a:r>
              <a:rPr lang="en-US" dirty="0" err="1"/>
              <a:t>lickin</a:t>
            </a:r>
            <a:r>
              <a:rPr lang="en-US" dirty="0"/>
              <a:t>' recipe of 11 herbs and spices. A third executive knows the combination to the safe where the handwritten recipe resides. Less than a handful of KFC employees know the identities of the three executives,  who are not allowed to travel together on the same plane or in the same car for security reasons. After being locked in a safe for 68 years,  Colonel Harland Sanders' handwritten recipe was temporarily relocated to a secret-secure location as KFC modernizes its safekeeping. It was transported in an armored car and high-security motorcade.</a:t>
            </a:r>
          </a:p>
          <a:p>
            <a:pPr marL="236921" indent="-236921" eaLnBrk="1" fontAlgn="auto" hangingPunct="1">
              <a:spcBef>
                <a:spcPts val="0"/>
              </a:spcBef>
              <a:spcAft>
                <a:spcPts val="0"/>
              </a:spcAft>
              <a:buFontTx/>
              <a:buAutoNum type="arabicPeriod"/>
              <a:defRPr/>
            </a:pPr>
            <a:endParaRPr lang="en-US" dirty="0"/>
          </a:p>
          <a:p>
            <a:pPr eaLnBrk="1" fontAlgn="auto" hangingPunct="1">
              <a:spcBef>
                <a:spcPts val="0"/>
              </a:spcBef>
              <a:spcAft>
                <a:spcPts val="0"/>
              </a:spcAft>
              <a:defRPr/>
            </a:pPr>
            <a:r>
              <a:rPr lang="en-US" dirty="0"/>
              <a:t> (Tidbits from http://iamsamuel.org/2008/10/24/closely-guarded-secrets/) </a:t>
            </a:r>
            <a:br>
              <a:rPr lang="en-US" dirty="0"/>
            </a:br>
            <a:br>
              <a:rPr lang="en-US" dirty="0"/>
            </a:br>
            <a:endParaRPr lang="en-US" dirty="0"/>
          </a:p>
        </p:txBody>
      </p:sp>
      <p:sp>
        <p:nvSpPr>
          <p:cNvPr id="1741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69993" indent="-296151" eaLnBrk="0" hangingPunct="0">
              <a:defRPr>
                <a:solidFill>
                  <a:schemeClr val="tx1"/>
                </a:solidFill>
                <a:latin typeface="Arial" panose="020B0604020202020204" pitchFamily="34" charset="0"/>
                <a:cs typeface="Arial" panose="020B0604020202020204" pitchFamily="34" charset="0"/>
              </a:defRPr>
            </a:lvl2pPr>
            <a:lvl3pPr marL="1184605" indent="-236921" eaLnBrk="0" hangingPunct="0">
              <a:defRPr>
                <a:solidFill>
                  <a:schemeClr val="tx1"/>
                </a:solidFill>
                <a:latin typeface="Arial" panose="020B0604020202020204" pitchFamily="34" charset="0"/>
                <a:cs typeface="Arial" panose="020B0604020202020204" pitchFamily="34" charset="0"/>
              </a:defRPr>
            </a:lvl3pPr>
            <a:lvl4pPr marL="1658447" indent="-236921" eaLnBrk="0" hangingPunct="0">
              <a:defRPr>
                <a:solidFill>
                  <a:schemeClr val="tx1"/>
                </a:solidFill>
                <a:latin typeface="Arial" panose="020B0604020202020204" pitchFamily="34" charset="0"/>
                <a:cs typeface="Arial" panose="020B0604020202020204" pitchFamily="34" charset="0"/>
              </a:defRPr>
            </a:lvl4pPr>
            <a:lvl5pPr marL="2132289" indent="-236921" eaLnBrk="0" hangingPunct="0">
              <a:defRPr>
                <a:solidFill>
                  <a:schemeClr val="tx1"/>
                </a:solidFill>
                <a:latin typeface="Arial" panose="020B0604020202020204" pitchFamily="34" charset="0"/>
                <a:cs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93723FD-A456-420E-B4C5-E51CD12098AD}" type="slidenum">
              <a:rPr lang="en-US" altLang="en-US">
                <a:latin typeface="Calibri" panose="020F0502020204030204" pitchFamily="34" charset="0"/>
              </a:rPr>
              <a:pPr eaLnBrk="1" hangingPunct="1"/>
              <a:t>44</a:t>
            </a:fld>
            <a:endParaRPr lang="en-US" altLang="en-US">
              <a:latin typeface="Calibri" panose="020F0502020204030204" pitchFamily="34" charset="0"/>
            </a:endParaRPr>
          </a:p>
        </p:txBody>
      </p:sp>
    </p:spTree>
    <p:extLst>
      <p:ext uri="{BB962C8B-B14F-4D97-AF65-F5344CB8AC3E}">
        <p14:creationId xmlns:p14="http://schemas.microsoft.com/office/powerpoint/2010/main" val="13875864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45</a:t>
            </a:fld>
            <a:endParaRPr lang="en-US" altLang="en-US"/>
          </a:p>
        </p:txBody>
      </p:sp>
    </p:spTree>
    <p:extLst>
      <p:ext uri="{BB962C8B-B14F-4D97-AF65-F5344CB8AC3E}">
        <p14:creationId xmlns:p14="http://schemas.microsoft.com/office/powerpoint/2010/main" val="7072366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altLang="en-US" dirty="0"/>
              <a:t>Do you recognize these?</a:t>
            </a:r>
          </a:p>
          <a:p>
            <a:pPr eaLnBrk="1" hangingPunct="1">
              <a:lnSpc>
                <a:spcPct val="80000"/>
              </a:lnSpc>
            </a:pPr>
            <a:endParaRPr lang="en-US" altLang="en-US" dirty="0"/>
          </a:p>
          <a:p>
            <a:pPr eaLnBrk="1" hangingPunct="1">
              <a:lnSpc>
                <a:spcPct val="80000"/>
              </a:lnSpc>
            </a:pPr>
            <a:r>
              <a:rPr lang="en-US" altLang="en-US" dirty="0"/>
              <a:t>Why?</a:t>
            </a:r>
          </a:p>
          <a:p>
            <a:pPr eaLnBrk="1" hangingPunct="1">
              <a:lnSpc>
                <a:spcPct val="80000"/>
              </a:lnSpc>
            </a:pPr>
            <a:endParaRPr lang="en-US" altLang="en-US" dirty="0"/>
          </a:p>
          <a:p>
            <a:pPr eaLnBrk="1" hangingPunct="1">
              <a:lnSpc>
                <a:spcPct val="80000"/>
              </a:lnSpc>
            </a:pPr>
            <a:r>
              <a:rPr lang="en-US" altLang="en-US" dirty="0"/>
              <a:t>When you see them,  trademarks,  what do you expect?</a:t>
            </a:r>
          </a:p>
          <a:p>
            <a:pPr eaLnBrk="1" hangingPunct="1">
              <a:lnSpc>
                <a:spcPct val="80000"/>
              </a:lnSpc>
            </a:pPr>
            <a:r>
              <a:rPr lang="en-US" altLang="en-US" dirty="0"/>
              <a:t>      quality</a:t>
            </a:r>
          </a:p>
          <a:p>
            <a:pPr eaLnBrk="1" hangingPunct="1">
              <a:lnSpc>
                <a:spcPct val="80000"/>
              </a:lnSpc>
            </a:pPr>
            <a:r>
              <a:rPr lang="en-US" altLang="en-US" dirty="0"/>
              <a:t>       always the same,  wherever you go</a:t>
            </a:r>
          </a:p>
          <a:p>
            <a:pPr eaLnBrk="1" hangingPunct="1">
              <a:lnSpc>
                <a:spcPct val="80000"/>
              </a:lnSpc>
            </a:pPr>
            <a:r>
              <a:rPr lang="en-US" altLang="en-US" dirty="0"/>
              <a:t>       reputation</a:t>
            </a:r>
          </a:p>
          <a:p>
            <a:pPr eaLnBrk="1" hangingPunct="1">
              <a:lnSpc>
                <a:spcPct val="80000"/>
              </a:lnSpc>
            </a:pPr>
            <a:endParaRPr lang="en-US" altLang="en-US" dirty="0"/>
          </a:p>
          <a:p>
            <a:pPr eaLnBrk="1" hangingPunct="1">
              <a:lnSpc>
                <a:spcPct val="80000"/>
              </a:lnSpc>
            </a:pPr>
            <a:r>
              <a:rPr lang="en-US" altLang="en-US" dirty="0"/>
              <a:t>Exercise:</a:t>
            </a:r>
          </a:p>
          <a:p>
            <a:pPr eaLnBrk="1" hangingPunct="1">
              <a:lnSpc>
                <a:spcPct val="80000"/>
              </a:lnSpc>
            </a:pPr>
            <a:r>
              <a:rPr lang="en-US" altLang="en-US" dirty="0"/>
              <a:t>   stand up</a:t>
            </a:r>
          </a:p>
          <a:p>
            <a:pPr eaLnBrk="1" hangingPunct="1">
              <a:lnSpc>
                <a:spcPct val="80000"/>
              </a:lnSpc>
            </a:pPr>
            <a:r>
              <a:rPr lang="en-US" altLang="en-US" dirty="0"/>
              <a:t>   identify trademarks  (</a:t>
            </a:r>
            <a:r>
              <a:rPr lang="en-US" altLang="en-US" dirty="0" err="1"/>
              <a:t>ie</a:t>
            </a:r>
            <a:r>
              <a:rPr lang="en-US" altLang="en-US" dirty="0"/>
              <a:t> on clothing) </a:t>
            </a:r>
          </a:p>
          <a:p>
            <a:pPr eaLnBrk="1" hangingPunct="1">
              <a:lnSpc>
                <a:spcPct val="80000"/>
              </a:lnSpc>
            </a:pPr>
            <a:r>
              <a:rPr lang="en-US" altLang="en-US" dirty="0"/>
              <a:t>   why do you buy it?  </a:t>
            </a:r>
          </a:p>
          <a:p>
            <a:pPr eaLnBrk="1" hangingPunct="1">
              <a:lnSpc>
                <a:spcPct val="80000"/>
              </a:lnSpc>
            </a:pPr>
            <a:r>
              <a:rPr lang="en-US" altLang="en-US" dirty="0"/>
              <a:t>   better,  makes me run faster,  like the look,  lasts longer</a:t>
            </a:r>
          </a:p>
          <a:p>
            <a:pPr eaLnBrk="1" hangingPunct="1">
              <a:lnSpc>
                <a:spcPct val="80000"/>
              </a:lnSpc>
            </a:pPr>
            <a:r>
              <a:rPr lang="en-US" altLang="en-US" dirty="0"/>
              <a:t>   explain identification of the good with the source.  You know where it comes from and what to expect</a:t>
            </a:r>
          </a:p>
          <a:p>
            <a:pPr eaLnBrk="1" hangingPunct="1">
              <a:lnSpc>
                <a:spcPct val="80000"/>
              </a:lnSpc>
            </a:pPr>
            <a:endParaRPr lang="en-US" altLang="en-US" dirty="0"/>
          </a:p>
          <a:p>
            <a:pPr eaLnBrk="1" hangingPunct="1">
              <a:spcBef>
                <a:spcPct val="0"/>
              </a:spcBef>
            </a:pPr>
            <a:r>
              <a:rPr lang="en-US" altLang="en-US" dirty="0"/>
              <a:t>The can be a name or symbol  (examples brown UPS,  coke bottle shape,  nick swoosh,  shape of the kiss,  the name </a:t>
            </a:r>
            <a:r>
              <a:rPr lang="en-US" altLang="en-US" dirty="0" err="1"/>
              <a:t>hershey</a:t>
            </a:r>
            <a:r>
              <a:rPr lang="en-US" altLang="en-US" dirty="0"/>
              <a:t>.  You know what to expect and know where the product came from. Examples of trademarked symbol are the Nike Swoosh and McDonald’s Golden Arches.</a:t>
            </a:r>
          </a:p>
          <a:p>
            <a:pPr eaLnBrk="1" hangingPunct="1">
              <a:spcBef>
                <a:spcPct val="0"/>
              </a:spcBef>
            </a:pPr>
            <a:endParaRPr lang="en-US" altLang="en-US" dirty="0"/>
          </a:p>
          <a:p>
            <a:pPr eaLnBrk="1" hangingPunct="1">
              <a:spcBef>
                <a:spcPct val="0"/>
              </a:spcBef>
            </a:pPr>
            <a:r>
              <a:rPr lang="en-US" altLang="en-US" dirty="0"/>
              <a:t>Pepsi’s designs are an example of a trademarked design.  </a:t>
            </a:r>
          </a:p>
          <a:p>
            <a:pPr eaLnBrk="1" hangingPunct="1">
              <a:spcBef>
                <a:spcPct val="0"/>
              </a:spcBef>
            </a:pPr>
            <a:endParaRPr lang="en-US" altLang="en-US" dirty="0"/>
          </a:p>
          <a:p>
            <a:pPr eaLnBrk="1" hangingPunct="1">
              <a:spcBef>
                <a:spcPct val="0"/>
              </a:spcBef>
            </a:pPr>
            <a:r>
              <a:rPr lang="en-US" altLang="en-US" dirty="0"/>
              <a:t>Can you all think of any other examples of a trademark?  (call on a couple of the students) </a:t>
            </a:r>
          </a:p>
          <a:p>
            <a:pPr eaLnBrk="1" hangingPunct="1">
              <a:spcBef>
                <a:spcPct val="0"/>
              </a:spcBef>
            </a:pPr>
            <a:endParaRPr lang="en-US" altLang="en-US" dirty="0"/>
          </a:p>
          <a:p>
            <a:pPr eaLnBrk="1" hangingPunct="1">
              <a:spcBef>
                <a:spcPct val="0"/>
              </a:spcBef>
            </a:pPr>
            <a:endParaRPr lang="en-US" altLang="en-US" dirty="0"/>
          </a:p>
          <a:p>
            <a:pPr eaLnBrk="1" hangingPunct="1">
              <a:lnSpc>
                <a:spcPct val="80000"/>
              </a:lnSpc>
            </a:pPr>
            <a:endParaRPr lang="en-US" alt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47</a:t>
            </a:fld>
            <a:endParaRPr lang="en-US" altLang="en-US"/>
          </a:p>
        </p:txBody>
      </p:sp>
    </p:spTree>
    <p:extLst>
      <p:ext uri="{BB962C8B-B14F-4D97-AF65-F5344CB8AC3E}">
        <p14:creationId xmlns:p14="http://schemas.microsoft.com/office/powerpoint/2010/main" val="1341897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Have</a:t>
            </a:r>
            <a:r>
              <a:rPr lang="en-ZA" baseline="0" dirty="0"/>
              <a:t> any of you noticed the change in the brand </a:t>
            </a:r>
            <a:r>
              <a:rPr lang="en-ZA" baseline="0" dirty="0" err="1"/>
              <a:t>iFix</a:t>
            </a:r>
            <a:r>
              <a:rPr lang="en-ZA" baseline="0" dirty="0"/>
              <a:t> that fixes </a:t>
            </a:r>
            <a:r>
              <a:rPr lang="en-ZA" baseline="0" dirty="0" err="1"/>
              <a:t>cellphones</a:t>
            </a:r>
            <a:r>
              <a:rPr lang="en-ZA" baseline="0" dirty="0"/>
              <a:t> and tablets.   What is your view when you see this first.  ??Do we think iPad,  iPhone,  the connection with Apple…</a:t>
            </a:r>
          </a:p>
          <a:p>
            <a:r>
              <a:rPr lang="en-ZA" baseline="0" dirty="0"/>
              <a:t>So notice next time you are in the Mall – </a:t>
            </a:r>
            <a:r>
              <a:rPr lang="en-ZA" baseline="0" dirty="0" err="1"/>
              <a:t>iFix</a:t>
            </a:r>
            <a:r>
              <a:rPr lang="en-ZA" baseline="0" dirty="0"/>
              <a:t> became </a:t>
            </a:r>
            <a:r>
              <a:rPr lang="en-ZA" baseline="0" dirty="0" err="1"/>
              <a:t>weFix</a:t>
            </a:r>
            <a:r>
              <a:rPr lang="en-ZA" baseline="0" dirty="0"/>
              <a:t> not so long ago….what went on behind the scenes was a matter of trademark infringement – brand confusion</a:t>
            </a:r>
            <a:endParaRPr lang="en-ZA" dirty="0"/>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48</a:t>
            </a:fld>
            <a:endParaRPr lang="en-US" altLang="en-US"/>
          </a:p>
        </p:txBody>
      </p:sp>
    </p:spTree>
    <p:extLst>
      <p:ext uri="{BB962C8B-B14F-4D97-AF65-F5344CB8AC3E}">
        <p14:creationId xmlns:p14="http://schemas.microsoft.com/office/powerpoint/2010/main" val="336564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Do any of you know what a service mark is? Some examples of service marks include: McDonald’s  (restaurant services) ,  Woolworths  (retail business services) ,  and Vodacom  (telecommunications services) .  </a:t>
            </a:r>
          </a:p>
          <a:p>
            <a:pPr eaLnBrk="1" hangingPunct="1">
              <a:spcBef>
                <a:spcPct val="0"/>
              </a:spcBef>
            </a:pPr>
            <a:endParaRPr lang="en-US" altLang="en-US" dirty="0"/>
          </a:p>
          <a:p>
            <a:pPr eaLnBrk="1" hangingPunct="1">
              <a:spcBef>
                <a:spcPct val="0"/>
              </a:spcBef>
            </a:pPr>
            <a:r>
              <a:rPr lang="en-US" altLang="en-US" dirty="0"/>
              <a:t>Can you think of any other examples of a service mark?  </a:t>
            </a:r>
          </a:p>
          <a:p>
            <a:pPr eaLnBrk="1" hangingPunct="1">
              <a:spcBef>
                <a:spcPct val="0"/>
              </a:spcBef>
            </a:pPr>
            <a:endParaRPr lang="en-US" altLang="en-US" dirty="0"/>
          </a:p>
          <a:p>
            <a:pPr eaLnBrk="1" hangingPunct="1">
              <a:spcBef>
                <a:spcPct val="0"/>
              </a:spcBef>
            </a:pPr>
            <a:endParaRPr lang="en-US" altLang="en-US" dirty="0"/>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69993" indent="-296151" eaLnBrk="0" hangingPunct="0">
              <a:defRPr>
                <a:solidFill>
                  <a:schemeClr val="tx1"/>
                </a:solidFill>
                <a:latin typeface="Arial" panose="020B0604020202020204" pitchFamily="34" charset="0"/>
                <a:cs typeface="Arial" panose="020B0604020202020204" pitchFamily="34" charset="0"/>
              </a:defRPr>
            </a:lvl2pPr>
            <a:lvl3pPr marL="1184605" indent="-236921" eaLnBrk="0" hangingPunct="0">
              <a:defRPr>
                <a:solidFill>
                  <a:schemeClr val="tx1"/>
                </a:solidFill>
                <a:latin typeface="Arial" panose="020B0604020202020204" pitchFamily="34" charset="0"/>
                <a:cs typeface="Arial" panose="020B0604020202020204" pitchFamily="34" charset="0"/>
              </a:defRPr>
            </a:lvl3pPr>
            <a:lvl4pPr marL="1658447" indent="-236921" eaLnBrk="0" hangingPunct="0">
              <a:defRPr>
                <a:solidFill>
                  <a:schemeClr val="tx1"/>
                </a:solidFill>
                <a:latin typeface="Arial" panose="020B0604020202020204" pitchFamily="34" charset="0"/>
                <a:cs typeface="Arial" panose="020B0604020202020204" pitchFamily="34" charset="0"/>
              </a:defRPr>
            </a:lvl4pPr>
            <a:lvl5pPr marL="2132289" indent="-236921" eaLnBrk="0" hangingPunct="0">
              <a:defRPr>
                <a:solidFill>
                  <a:schemeClr val="tx1"/>
                </a:solidFill>
                <a:latin typeface="Arial" panose="020B0604020202020204" pitchFamily="34" charset="0"/>
                <a:cs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E7B5DD5-8F69-4A93-8087-D7215FB36604}" type="slidenum">
              <a:rPr lang="en-US" altLang="en-US">
                <a:latin typeface="Calibri" panose="020F0502020204030204" pitchFamily="34" charset="0"/>
              </a:rPr>
              <a:pPr eaLnBrk="1" hangingPunct="1"/>
              <a:t>49</a:t>
            </a:fld>
            <a:endParaRPr lang="en-US" altLang="en-US">
              <a:latin typeface="Calibri" panose="020F0502020204030204" pitchFamily="34" charset="0"/>
            </a:endParaRPr>
          </a:p>
        </p:txBody>
      </p:sp>
    </p:spTree>
    <p:extLst>
      <p:ext uri="{BB962C8B-B14F-4D97-AF65-F5344CB8AC3E}">
        <p14:creationId xmlns:p14="http://schemas.microsoft.com/office/powerpoint/2010/main" val="34831582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50</a:t>
            </a:fld>
            <a:endParaRPr lang="en-US" altLang="en-US"/>
          </a:p>
        </p:txBody>
      </p:sp>
    </p:spTree>
    <p:extLst>
      <p:ext uri="{BB962C8B-B14F-4D97-AF65-F5344CB8AC3E}">
        <p14:creationId xmlns:p14="http://schemas.microsoft.com/office/powerpoint/2010/main" val="16488964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51</a:t>
            </a:fld>
            <a:endParaRPr lang="en-US" altLang="en-US"/>
          </a:p>
        </p:txBody>
      </p:sp>
    </p:spTree>
    <p:extLst>
      <p:ext uri="{BB962C8B-B14F-4D97-AF65-F5344CB8AC3E}">
        <p14:creationId xmlns:p14="http://schemas.microsoft.com/office/powerpoint/2010/main" val="2604221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7</a:t>
            </a:fld>
            <a:endParaRPr lang="en-US" altLang="en-US"/>
          </a:p>
        </p:txBody>
      </p:sp>
    </p:spTree>
    <p:extLst>
      <p:ext uri="{BB962C8B-B14F-4D97-AF65-F5344CB8AC3E}">
        <p14:creationId xmlns:p14="http://schemas.microsoft.com/office/powerpoint/2010/main" val="17844774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 famous trademark possesses a high degree of consumer recognition so that consumers immediately associate it with one specific product or service. Famous marks enjoy a broader scope of protection than non-famous marks.  Examples of famous trademarks are Disney,  Apple,  Star Bucks,   Barbie,  Pepsi,  Google Nike,  and Toys R Us.</a:t>
            </a:r>
          </a:p>
        </p:txBody>
      </p:sp>
      <p:sp>
        <p:nvSpPr>
          <p:cNvPr id="2662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69993" indent="-296151" eaLnBrk="0" hangingPunct="0">
              <a:defRPr>
                <a:solidFill>
                  <a:schemeClr val="tx1"/>
                </a:solidFill>
                <a:latin typeface="Arial" panose="020B0604020202020204" pitchFamily="34" charset="0"/>
                <a:cs typeface="Arial" panose="020B0604020202020204" pitchFamily="34" charset="0"/>
              </a:defRPr>
            </a:lvl2pPr>
            <a:lvl3pPr marL="1184605" indent="-236921" eaLnBrk="0" hangingPunct="0">
              <a:defRPr>
                <a:solidFill>
                  <a:schemeClr val="tx1"/>
                </a:solidFill>
                <a:latin typeface="Arial" panose="020B0604020202020204" pitchFamily="34" charset="0"/>
                <a:cs typeface="Arial" panose="020B0604020202020204" pitchFamily="34" charset="0"/>
              </a:defRPr>
            </a:lvl3pPr>
            <a:lvl4pPr marL="1658447" indent="-236921" eaLnBrk="0" hangingPunct="0">
              <a:defRPr>
                <a:solidFill>
                  <a:schemeClr val="tx1"/>
                </a:solidFill>
                <a:latin typeface="Arial" panose="020B0604020202020204" pitchFamily="34" charset="0"/>
                <a:cs typeface="Arial" panose="020B0604020202020204" pitchFamily="34" charset="0"/>
              </a:defRPr>
            </a:lvl4pPr>
            <a:lvl5pPr marL="2132289" indent="-236921" eaLnBrk="0" hangingPunct="0">
              <a:defRPr>
                <a:solidFill>
                  <a:schemeClr val="tx1"/>
                </a:solidFill>
                <a:latin typeface="Arial" panose="020B0604020202020204" pitchFamily="34" charset="0"/>
                <a:cs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1C951D2-390B-40C5-8273-319C25ABB64E}" type="slidenum">
              <a:rPr lang="en-US" altLang="en-US">
                <a:latin typeface="Calibri" panose="020F0502020204030204" pitchFamily="34" charset="0"/>
              </a:rPr>
              <a:pPr eaLnBrk="1" hangingPunct="1"/>
              <a:t>52</a:t>
            </a:fld>
            <a:endParaRPr lang="en-US" altLang="en-US">
              <a:latin typeface="Calibri" panose="020F0502020204030204" pitchFamily="34" charset="0"/>
            </a:endParaRPr>
          </a:p>
        </p:txBody>
      </p:sp>
    </p:spTree>
    <p:extLst>
      <p:ext uri="{BB962C8B-B14F-4D97-AF65-F5344CB8AC3E}">
        <p14:creationId xmlns:p14="http://schemas.microsoft.com/office/powerpoint/2010/main" val="10449298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For example,  Colombian coffee is famous for its quality,  so only coffee that genuinely comes from Colombia can be called “Café de Colombia”.  Only Champagne coming from that district</a:t>
            </a:r>
            <a:r>
              <a:rPr lang="en-ZA" baseline="0" dirty="0"/>
              <a:t> in France can be called Champagne.  Karoo lamb – must originate from the Karoo etc.  This different from indigenous rights such as the</a:t>
            </a:r>
            <a:r>
              <a:rPr lang="en-ZA" b="1" dirty="0"/>
              <a:t> </a:t>
            </a:r>
            <a:r>
              <a:rPr lang="en-ZA" dirty="0" err="1"/>
              <a:t>Redbush</a:t>
            </a:r>
            <a:r>
              <a:rPr lang="en-ZA" dirty="0"/>
              <a:t> or rooibos which grows only in the Western Cape Province of South Africa</a:t>
            </a:r>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53</a:t>
            </a:fld>
            <a:endParaRPr lang="en-US" altLang="en-US"/>
          </a:p>
        </p:txBody>
      </p:sp>
    </p:spTree>
    <p:extLst>
      <p:ext uri="{BB962C8B-B14F-4D97-AF65-F5344CB8AC3E}">
        <p14:creationId xmlns:p14="http://schemas.microsoft.com/office/powerpoint/2010/main" val="37550846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defRPr/>
            </a:pPr>
            <a:r>
              <a:rPr lang="en-US" dirty="0"/>
              <a:t>Have you seen this symbol?  Or this one?</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I’m sure you have…this is the copyright symbol.</a:t>
            </a:r>
          </a:p>
          <a:p>
            <a:pPr eaLnBrk="1" fontAlgn="auto" hangingPunct="1">
              <a:spcBef>
                <a:spcPts val="0"/>
              </a:spcBef>
              <a:spcAft>
                <a:spcPts val="0"/>
              </a:spcAft>
              <a:defRPr/>
            </a:pPr>
            <a:endParaRPr lang="en-US" dirty="0"/>
          </a:p>
        </p:txBody>
      </p:sp>
      <p:sp>
        <p:nvSpPr>
          <p:cNvPr id="614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69993" indent="-296151" eaLnBrk="0" hangingPunct="0">
              <a:defRPr>
                <a:solidFill>
                  <a:schemeClr val="tx1"/>
                </a:solidFill>
                <a:latin typeface="Arial" panose="020B0604020202020204" pitchFamily="34" charset="0"/>
                <a:cs typeface="Arial" panose="020B0604020202020204" pitchFamily="34" charset="0"/>
              </a:defRPr>
            </a:lvl2pPr>
            <a:lvl3pPr marL="1184605" indent="-236921" eaLnBrk="0" hangingPunct="0">
              <a:defRPr>
                <a:solidFill>
                  <a:schemeClr val="tx1"/>
                </a:solidFill>
                <a:latin typeface="Arial" panose="020B0604020202020204" pitchFamily="34" charset="0"/>
                <a:cs typeface="Arial" panose="020B0604020202020204" pitchFamily="34" charset="0"/>
              </a:defRPr>
            </a:lvl3pPr>
            <a:lvl4pPr marL="1658447" indent="-236921" eaLnBrk="0" hangingPunct="0">
              <a:defRPr>
                <a:solidFill>
                  <a:schemeClr val="tx1"/>
                </a:solidFill>
                <a:latin typeface="Arial" panose="020B0604020202020204" pitchFamily="34" charset="0"/>
                <a:cs typeface="Arial" panose="020B0604020202020204" pitchFamily="34" charset="0"/>
              </a:defRPr>
            </a:lvl4pPr>
            <a:lvl5pPr marL="2132289" indent="-236921" eaLnBrk="0" hangingPunct="0">
              <a:defRPr>
                <a:solidFill>
                  <a:schemeClr val="tx1"/>
                </a:solidFill>
                <a:latin typeface="Arial" panose="020B0604020202020204" pitchFamily="34" charset="0"/>
                <a:cs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B081576-C45E-4747-8DAE-8C8887B8387A}" type="slidenum">
              <a:rPr lang="en-US" altLang="en-US">
                <a:latin typeface="Calibri" panose="020F0502020204030204" pitchFamily="34" charset="0"/>
              </a:rPr>
              <a:pPr eaLnBrk="1" hangingPunct="1"/>
              <a:t>54</a:t>
            </a:fld>
            <a:endParaRPr lang="en-US" altLang="en-US">
              <a:latin typeface="Calibri" panose="020F0502020204030204" pitchFamily="34" charset="0"/>
            </a:endParaRPr>
          </a:p>
        </p:txBody>
      </p:sp>
    </p:spTree>
    <p:extLst>
      <p:ext uri="{BB962C8B-B14F-4D97-AF65-F5344CB8AC3E}">
        <p14:creationId xmlns:p14="http://schemas.microsoft.com/office/powerpoint/2010/main" val="10868024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Do any of you know what a copyright is? </a:t>
            </a:r>
          </a:p>
          <a:p>
            <a:pPr eaLnBrk="1" hangingPunct="1">
              <a:spcBef>
                <a:spcPct val="0"/>
              </a:spcBef>
            </a:pPr>
            <a:r>
              <a:rPr lang="en-US" altLang="en-US" dirty="0"/>
              <a:t>Read the definition from the slide.  </a:t>
            </a:r>
          </a:p>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69993" indent="-296151" eaLnBrk="0" hangingPunct="0">
              <a:defRPr>
                <a:solidFill>
                  <a:schemeClr val="tx1"/>
                </a:solidFill>
                <a:latin typeface="Arial" panose="020B0604020202020204" pitchFamily="34" charset="0"/>
                <a:cs typeface="Arial" panose="020B0604020202020204" pitchFamily="34" charset="0"/>
              </a:defRPr>
            </a:lvl2pPr>
            <a:lvl3pPr marL="1184605" indent="-236921" eaLnBrk="0" hangingPunct="0">
              <a:defRPr>
                <a:solidFill>
                  <a:schemeClr val="tx1"/>
                </a:solidFill>
                <a:latin typeface="Arial" panose="020B0604020202020204" pitchFamily="34" charset="0"/>
                <a:cs typeface="Arial" panose="020B0604020202020204" pitchFamily="34" charset="0"/>
              </a:defRPr>
            </a:lvl3pPr>
            <a:lvl4pPr marL="1658447" indent="-236921" eaLnBrk="0" hangingPunct="0">
              <a:defRPr>
                <a:solidFill>
                  <a:schemeClr val="tx1"/>
                </a:solidFill>
                <a:latin typeface="Arial" panose="020B0604020202020204" pitchFamily="34" charset="0"/>
                <a:cs typeface="Arial" panose="020B0604020202020204" pitchFamily="34" charset="0"/>
              </a:defRPr>
            </a:lvl4pPr>
            <a:lvl5pPr marL="2132289" indent="-236921" eaLnBrk="0" hangingPunct="0">
              <a:defRPr>
                <a:solidFill>
                  <a:schemeClr val="tx1"/>
                </a:solidFill>
                <a:latin typeface="Arial" panose="020B0604020202020204" pitchFamily="34" charset="0"/>
                <a:cs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E08CA98-B2EE-4997-97F7-419096A6C5B7}" type="slidenum">
              <a:rPr lang="en-US" altLang="en-US">
                <a:latin typeface="Calibri" panose="020F0502020204030204" pitchFamily="34" charset="0"/>
              </a:rPr>
              <a:pPr eaLnBrk="1" hangingPunct="1"/>
              <a:t>55</a:t>
            </a:fld>
            <a:endParaRPr lang="en-US" altLang="en-US">
              <a:latin typeface="Calibri" panose="020F0502020204030204" pitchFamily="34" charset="0"/>
            </a:endParaRPr>
          </a:p>
        </p:txBody>
      </p:sp>
    </p:spTree>
    <p:extLst>
      <p:ext uri="{BB962C8B-B14F-4D97-AF65-F5344CB8AC3E}">
        <p14:creationId xmlns:p14="http://schemas.microsoft.com/office/powerpoint/2010/main" val="10718724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These are also your ideas…your intellectual property</a:t>
            </a:r>
          </a:p>
          <a:p>
            <a:pPr eaLnBrk="1" hangingPunct="1"/>
            <a:endParaRPr lang="en-US" altLang="en-US" dirty="0"/>
          </a:p>
          <a:p>
            <a:pPr eaLnBrk="1" hangingPunct="1"/>
            <a:r>
              <a:rPr lang="en-US" altLang="en-US" dirty="0"/>
              <a:t>Discuss</a:t>
            </a:r>
            <a:r>
              <a:rPr lang="en-US" altLang="en-US" baseline="0" dirty="0"/>
              <a:t> books,  </a:t>
            </a:r>
            <a:r>
              <a:rPr lang="en-US" altLang="en-US" dirty="0"/>
              <a:t> music and software.</a:t>
            </a:r>
          </a:p>
          <a:p>
            <a:pPr eaLnBrk="1" hangingPunct="1"/>
            <a:endParaRPr lang="en-US" altLang="en-US" dirty="0"/>
          </a:p>
          <a:p>
            <a:pPr eaLnBrk="1" hangingPunct="1"/>
            <a:r>
              <a:rPr lang="en-US" altLang="en-US" dirty="0"/>
              <a:t>Can we make copies of downloaded music or a computer game?</a:t>
            </a:r>
          </a:p>
          <a:p>
            <a:pPr eaLnBrk="1" hangingPunct="1"/>
            <a:endParaRPr lang="en-US" altLang="en-US" dirty="0"/>
          </a:p>
          <a:p>
            <a:pPr eaLnBrk="1" hangingPunct="1"/>
            <a:r>
              <a:rPr lang="en-US" altLang="en-US" dirty="0"/>
              <a:t>Didn’t the song writer or singer have an idea?  Don’t they own it?</a:t>
            </a:r>
          </a:p>
          <a:p>
            <a:pPr eaLnBrk="1" hangingPunct="1"/>
            <a:endParaRPr lang="en-US" altLang="en-US" dirty="0"/>
          </a:p>
          <a:p>
            <a:pPr eaLnBrk="1" hangingPunct="1"/>
            <a:r>
              <a:rPr lang="en-US" altLang="en-US" dirty="0"/>
              <a:t>If you copy it without paying them how will they be rewarded?</a:t>
            </a:r>
          </a:p>
          <a:p>
            <a:pPr eaLnBrk="1" hangingPunct="1"/>
            <a:endParaRPr lang="en-US" altLang="en-US" dirty="0"/>
          </a:p>
          <a:p>
            <a:pPr eaLnBrk="1" hangingPunct="1"/>
            <a:r>
              <a:rPr lang="en-US" altLang="en-US" dirty="0"/>
              <a:t>If there is no reward,  will they write another song for us to enjoy or hear on the radio?  </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What rights are granted with a copyright?</a:t>
            </a:r>
          </a:p>
          <a:p>
            <a:endParaRPr lang="en-US" altLang="en-US" dirty="0"/>
          </a:p>
          <a:p>
            <a:r>
              <a:rPr lang="en-US" altLang="en-US" dirty="0"/>
              <a:t>Read from slide.</a:t>
            </a:r>
          </a:p>
          <a:p>
            <a:endParaRPr lang="en-US" altLang="en-US" dirty="0"/>
          </a:p>
          <a:p>
            <a:r>
              <a:rPr lang="en-US" altLang="en-US" dirty="0"/>
              <a:t> (When finished speaking on the slide,  click the picture; link will go to US Copyright Office webpage – click play on “Copyright Exposed” video) </a:t>
            </a:r>
          </a:p>
          <a:p>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69993" indent="-296151" eaLnBrk="0" hangingPunct="0">
              <a:defRPr>
                <a:solidFill>
                  <a:schemeClr val="tx1"/>
                </a:solidFill>
                <a:latin typeface="Arial" panose="020B0604020202020204" pitchFamily="34" charset="0"/>
                <a:cs typeface="Arial" panose="020B0604020202020204" pitchFamily="34" charset="0"/>
              </a:defRPr>
            </a:lvl2pPr>
            <a:lvl3pPr marL="1184605" indent="-236921" eaLnBrk="0" hangingPunct="0">
              <a:defRPr>
                <a:solidFill>
                  <a:schemeClr val="tx1"/>
                </a:solidFill>
                <a:latin typeface="Arial" panose="020B0604020202020204" pitchFamily="34" charset="0"/>
                <a:cs typeface="Arial" panose="020B0604020202020204" pitchFamily="34" charset="0"/>
              </a:defRPr>
            </a:lvl3pPr>
            <a:lvl4pPr marL="1658447" indent="-236921" eaLnBrk="0" hangingPunct="0">
              <a:defRPr>
                <a:solidFill>
                  <a:schemeClr val="tx1"/>
                </a:solidFill>
                <a:latin typeface="Arial" panose="020B0604020202020204" pitchFamily="34" charset="0"/>
                <a:cs typeface="Arial" panose="020B0604020202020204" pitchFamily="34" charset="0"/>
              </a:defRPr>
            </a:lvl4pPr>
            <a:lvl5pPr marL="2132289" indent="-236921" eaLnBrk="0" hangingPunct="0">
              <a:defRPr>
                <a:solidFill>
                  <a:schemeClr val="tx1"/>
                </a:solidFill>
                <a:latin typeface="Arial" panose="020B0604020202020204" pitchFamily="34" charset="0"/>
                <a:cs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27F9994-4E41-459C-86BA-6344ECE414F9}" type="slidenum">
              <a:rPr lang="en-US" altLang="en-US">
                <a:latin typeface="Calibri" panose="020F0502020204030204" pitchFamily="34" charset="0"/>
              </a:rPr>
              <a:pPr eaLnBrk="1" hangingPunct="1"/>
              <a:t>57</a:t>
            </a:fld>
            <a:endParaRPr lang="en-US" altLang="en-US">
              <a:latin typeface="Calibri" panose="020F0502020204030204" pitchFamily="34" charset="0"/>
            </a:endParaRPr>
          </a:p>
        </p:txBody>
      </p:sp>
    </p:spTree>
    <p:extLst>
      <p:ext uri="{BB962C8B-B14F-4D97-AF65-F5344CB8AC3E}">
        <p14:creationId xmlns:p14="http://schemas.microsoft.com/office/powerpoint/2010/main" val="28345893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When is your work under copyright protection?</a:t>
            </a:r>
          </a:p>
          <a:p>
            <a:endParaRPr lang="en-US" altLang="en-US" dirty="0"/>
          </a:p>
          <a:p>
            <a:r>
              <a:rPr lang="en-US" altLang="en-US" dirty="0"/>
              <a:t>Read from slide.</a:t>
            </a:r>
          </a:p>
          <a:p>
            <a:endParaRPr lang="en-US" altLang="en-US" dirty="0"/>
          </a:p>
          <a:p>
            <a:r>
              <a:rPr lang="en-US" altLang="en-US" dirty="0"/>
              <a:t>Example:  If you write a poem,  when is your poem protected by a copyright?  (call on a student)   </a:t>
            </a:r>
          </a:p>
          <a:p>
            <a:endParaRPr lang="en-US" altLang="en-US" dirty="0"/>
          </a:p>
          <a:p>
            <a:r>
              <a:rPr lang="en-US" altLang="en-US" dirty="0"/>
              <a:t>Answer:  Your poem is under copyright protection as soon as you create your poem and write it down on a piece of paper. </a:t>
            </a:r>
            <a:br>
              <a:rPr lang="en-US" altLang="en-US" dirty="0"/>
            </a:br>
            <a:br>
              <a:rPr lang="en-US" altLang="en-US" dirty="0"/>
            </a:br>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69993" indent="-296151" eaLnBrk="0" hangingPunct="0">
              <a:defRPr>
                <a:solidFill>
                  <a:schemeClr val="tx1"/>
                </a:solidFill>
                <a:latin typeface="Arial" panose="020B0604020202020204" pitchFamily="34" charset="0"/>
                <a:cs typeface="Arial" panose="020B0604020202020204" pitchFamily="34" charset="0"/>
              </a:defRPr>
            </a:lvl2pPr>
            <a:lvl3pPr marL="1184605" indent="-236921" eaLnBrk="0" hangingPunct="0">
              <a:defRPr>
                <a:solidFill>
                  <a:schemeClr val="tx1"/>
                </a:solidFill>
                <a:latin typeface="Arial" panose="020B0604020202020204" pitchFamily="34" charset="0"/>
                <a:cs typeface="Arial" panose="020B0604020202020204" pitchFamily="34" charset="0"/>
              </a:defRPr>
            </a:lvl3pPr>
            <a:lvl4pPr marL="1658447" indent="-236921" eaLnBrk="0" hangingPunct="0">
              <a:defRPr>
                <a:solidFill>
                  <a:schemeClr val="tx1"/>
                </a:solidFill>
                <a:latin typeface="Arial" panose="020B0604020202020204" pitchFamily="34" charset="0"/>
                <a:cs typeface="Arial" panose="020B0604020202020204" pitchFamily="34" charset="0"/>
              </a:defRPr>
            </a:lvl4pPr>
            <a:lvl5pPr marL="2132289" indent="-236921" eaLnBrk="0" hangingPunct="0">
              <a:defRPr>
                <a:solidFill>
                  <a:schemeClr val="tx1"/>
                </a:solidFill>
                <a:latin typeface="Arial" panose="020B0604020202020204" pitchFamily="34" charset="0"/>
                <a:cs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C8B3267-9C41-42D7-A389-AEE544BD7C43}" type="slidenum">
              <a:rPr lang="en-US" altLang="en-US">
                <a:latin typeface="Calibri" panose="020F0502020204030204" pitchFamily="34" charset="0"/>
              </a:rPr>
              <a:pPr eaLnBrk="1" hangingPunct="1"/>
              <a:t>58</a:t>
            </a:fld>
            <a:endParaRPr lang="en-US" altLang="en-US">
              <a:latin typeface="Calibri" panose="020F0502020204030204" pitchFamily="34" charset="0"/>
            </a:endParaRPr>
          </a:p>
        </p:txBody>
      </p:sp>
    </p:spTree>
    <p:extLst>
      <p:ext uri="{BB962C8B-B14F-4D97-AF65-F5344CB8AC3E}">
        <p14:creationId xmlns:p14="http://schemas.microsoft.com/office/powerpoint/2010/main" val="28390840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How many of you recognize this book?</a:t>
            </a:r>
          </a:p>
          <a:p>
            <a:r>
              <a:rPr lang="en-US" altLang="en-US" dirty="0"/>
              <a:t>Didn’t Dr. </a:t>
            </a:r>
            <a:r>
              <a:rPr lang="en-US" altLang="en-US" dirty="0" err="1"/>
              <a:t>Suess</a:t>
            </a:r>
            <a:r>
              <a:rPr lang="en-US" altLang="en-US" dirty="0"/>
              <a:t> write in a different way?</a:t>
            </a:r>
          </a:p>
          <a:p>
            <a:r>
              <a:rPr lang="en-US" altLang="en-US" dirty="0"/>
              <a:t>He dared to do what everyone said would flop….and look at the results….some of the most popular books </a:t>
            </a:r>
          </a:p>
          <a:p>
            <a:r>
              <a:rPr lang="en-ZA" dirty="0"/>
              <a:t>The story begins as a boy named Marco walks home from school,  thinking of his father's advice: "Marco,  keep your eyelids up/ And see what you can see." However,  the only thing Marco has seen on his walk is a horse pulling a wagon on Mulberry Street. To make his story more interesting,  Marco imagines progressively more elaborate scenes based around the horse and wagon. He imagines the horse is first a zebra,  then a reindeer,  then an elephant,  and finally an elephant helped by two giraffes. The wagon changes to a chariot,  then a sled,  then a cart holding a brass band.</a:t>
            </a:r>
          </a:p>
          <a:p>
            <a:r>
              <a:rPr lang="en-ZA" dirty="0"/>
              <a:t>Marco's realization that Mulberry Street intersects with Bliss Street leads him to imagine a group of police escorts. The scene becomes a parade,  as he then imagines a grand stand filled with the mayor and </a:t>
            </a:r>
            <a:r>
              <a:rPr lang="en-ZA" dirty="0">
                <a:hlinkClick r:id="rId3" tooltip="Alderman"/>
              </a:rPr>
              <a:t>aldermen</a:t>
            </a:r>
            <a:r>
              <a:rPr lang="en-ZA" dirty="0"/>
              <a:t>; an airplane dropping confetti; and,  in the final incarnation of the scene,  a Chinese man,  a magician pulling rabbits out of a hat,  and a man with a ten-foot beard. Now almost home,  he snaps back to reality and rushes up the front steps,  eager to tell his father his imagined story. However,  when his father questions him about what he saw on his way home,  his face turns red and he says,  "Nothing...but a plain horse and wagon on Mulberry Street.</a:t>
            </a:r>
          </a:p>
          <a:p>
            <a:endParaRPr lang="en-US" altLang="en-US" dirty="0"/>
          </a:p>
        </p:txBody>
      </p:sp>
    </p:spTree>
    <p:extLst>
      <p:ext uri="{BB962C8B-B14F-4D97-AF65-F5344CB8AC3E}">
        <p14:creationId xmlns:p14="http://schemas.microsoft.com/office/powerpoint/2010/main" val="32197926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60</a:t>
            </a:fld>
            <a:endParaRPr lang="en-US" altLang="en-US"/>
          </a:p>
        </p:txBody>
      </p:sp>
    </p:spTree>
    <p:extLst>
      <p:ext uri="{BB962C8B-B14F-4D97-AF65-F5344CB8AC3E}">
        <p14:creationId xmlns:p14="http://schemas.microsoft.com/office/powerpoint/2010/main" val="2955210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The original folk song was transposed</a:t>
            </a:r>
            <a:r>
              <a:rPr lang="en-ZA" baseline="0" dirty="0"/>
              <a:t> over the years to the roaring hit of the Lion King</a:t>
            </a:r>
            <a:endParaRPr lang="en-ZA" dirty="0"/>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61</a:t>
            </a:fld>
            <a:endParaRPr lang="en-US" altLang="en-US"/>
          </a:p>
        </p:txBody>
      </p:sp>
    </p:spTree>
    <p:extLst>
      <p:ext uri="{BB962C8B-B14F-4D97-AF65-F5344CB8AC3E}">
        <p14:creationId xmlns:p14="http://schemas.microsoft.com/office/powerpoint/2010/main" val="631472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If you get a patent you can stop others from copying your invention….remember.. You own it!</a:t>
            </a:r>
          </a:p>
          <a:p>
            <a:pPr eaLnBrk="1" hangingPunct="1"/>
            <a:endParaRPr lang="en-US" altLang="en-US" dirty="0"/>
          </a:p>
          <a:p>
            <a:pPr eaLnBrk="1" hangingPunct="1"/>
            <a:r>
              <a:rPr lang="en-US" altLang="en-US" dirty="0"/>
              <a:t>For 20 yrs.</a:t>
            </a:r>
          </a:p>
          <a:p>
            <a:pPr eaLnBrk="1" hangingPunct="1"/>
            <a:endParaRPr lang="en-US" altLang="en-US" dirty="0"/>
          </a:p>
          <a:p>
            <a:pPr eaLnBrk="1" hangingPunct="1"/>
            <a:r>
              <a:rPr lang="en-US" altLang="en-US" dirty="0"/>
              <a:t>Then anyone can make what you invented?</a:t>
            </a:r>
          </a:p>
          <a:p>
            <a:pPr eaLnBrk="1" hangingPunct="1"/>
            <a:endParaRPr lang="en-US" altLang="en-US" dirty="0"/>
          </a:p>
          <a:p>
            <a:pPr eaLnBrk="1" hangingPunct="1"/>
            <a:r>
              <a:rPr lang="en-US" altLang="en-US" dirty="0"/>
              <a:t>Why?</a:t>
            </a:r>
          </a:p>
          <a:p>
            <a:pPr eaLnBrk="1" hangingPunct="1"/>
            <a:endParaRPr lang="en-US" altLang="en-US" dirty="0"/>
          </a:p>
          <a:p>
            <a:pPr eaLnBrk="1" hangingPunct="1"/>
            <a:r>
              <a:rPr lang="en-US" altLang="en-US" dirty="0"/>
              <a:t>So that we encourage to make one better.</a:t>
            </a:r>
          </a:p>
          <a:p>
            <a:pPr eaLnBrk="1" hangingPunct="1"/>
            <a:endParaRPr lang="en-US" altLang="en-US" dirty="0"/>
          </a:p>
          <a:p>
            <a:pPr eaLnBrk="1" hangingPunct="1"/>
            <a:r>
              <a:rPr lang="en-US" altLang="en-US" dirty="0"/>
              <a:t>Example IPOD movie,  </a:t>
            </a:r>
            <a:r>
              <a:rPr lang="en-US" altLang="en-US" dirty="0" err="1"/>
              <a:t>nano</a:t>
            </a:r>
            <a:r>
              <a:rPr lang="en-US" altLang="en-US" dirty="0"/>
              <a:t>,  shuffle each is better than the one before….</a:t>
            </a:r>
          </a:p>
          <a:p>
            <a:pPr eaLnBrk="1" hangingPunct="1"/>
            <a:endParaRPr lang="en-US" altLang="en-US" dirty="0"/>
          </a:p>
          <a:p>
            <a:pPr eaLnBrk="1" hangingPunct="1"/>
            <a:r>
              <a:rPr lang="en-US" altLang="en-US" dirty="0"/>
              <a:t>The reward system encourages us to make the next one better… </a:t>
            </a:r>
          </a:p>
        </p:txBody>
      </p:sp>
    </p:spTree>
    <p:extLst>
      <p:ext uri="{BB962C8B-B14F-4D97-AF65-F5344CB8AC3E}">
        <p14:creationId xmlns:p14="http://schemas.microsoft.com/office/powerpoint/2010/main" val="29199144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26AD6B96-303E-4AF7-BF7A-3F9E0BE9A4EC}" type="slidenum">
              <a:rPr lang="en-ZA" smtClean="0"/>
              <a:t>62</a:t>
            </a:fld>
            <a:endParaRPr lang="en-ZA" dirty="0"/>
          </a:p>
        </p:txBody>
      </p:sp>
      <p:sp>
        <p:nvSpPr>
          <p:cNvPr id="5" name="Footer Placeholder 4"/>
          <p:cNvSpPr>
            <a:spLocks noGrp="1"/>
          </p:cNvSpPr>
          <p:nvPr>
            <p:ph type="ftr" sz="quarter" idx="11"/>
          </p:nvPr>
        </p:nvSpPr>
        <p:spPr/>
        <p:txBody>
          <a:bodyPr/>
          <a:lstStyle/>
          <a:p>
            <a:r>
              <a:rPr lang="en-ZA" dirty="0"/>
              <a:t>Copyright © License Executives Society South Africa  (July 2017)  - IAM100</a:t>
            </a:r>
          </a:p>
        </p:txBody>
      </p:sp>
      <p:sp>
        <p:nvSpPr>
          <p:cNvPr id="6" name="Date Placeholder 5"/>
          <p:cNvSpPr>
            <a:spLocks noGrp="1"/>
          </p:cNvSpPr>
          <p:nvPr>
            <p:ph type="dt" idx="12"/>
          </p:nvPr>
        </p:nvSpPr>
        <p:spPr/>
        <p:txBody>
          <a:bodyPr/>
          <a:lstStyle/>
          <a:p>
            <a:r>
              <a:rPr lang="en-US" dirty="0"/>
              <a:t>LES One Day conference,  Pretoria March 2019</a:t>
            </a:r>
            <a:endParaRPr lang="en-ZA" dirty="0"/>
          </a:p>
        </p:txBody>
      </p:sp>
    </p:spTree>
    <p:extLst>
      <p:ext uri="{BB962C8B-B14F-4D97-AF65-F5344CB8AC3E}">
        <p14:creationId xmlns:p14="http://schemas.microsoft.com/office/powerpoint/2010/main" val="29511508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64</a:t>
            </a:fld>
            <a:endParaRPr lang="en-US" altLang="en-US"/>
          </a:p>
        </p:txBody>
      </p:sp>
    </p:spTree>
    <p:extLst>
      <p:ext uri="{BB962C8B-B14F-4D97-AF65-F5344CB8AC3E}">
        <p14:creationId xmlns:p14="http://schemas.microsoft.com/office/powerpoint/2010/main" val="4436163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65</a:t>
            </a:fld>
            <a:endParaRPr lang="en-US" altLang="en-US"/>
          </a:p>
        </p:txBody>
      </p:sp>
    </p:spTree>
    <p:extLst>
      <p:ext uri="{BB962C8B-B14F-4D97-AF65-F5344CB8AC3E}">
        <p14:creationId xmlns:p14="http://schemas.microsoft.com/office/powerpoint/2010/main" val="37695829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684">
              <a:defRPr/>
            </a:pPr>
            <a:r>
              <a:rPr lang="en-US" altLang="en-US" dirty="0">
                <a:solidFill>
                  <a:schemeClr val="bg1"/>
                </a:solidFill>
              </a:rPr>
              <a:t>So the key points here that differentiate legal and illegal file sharing are copyright and permission. </a:t>
            </a:r>
          </a:p>
          <a:p>
            <a:endParaRPr lang="en-ZA" dirty="0"/>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66</a:t>
            </a:fld>
            <a:endParaRPr lang="en-US" altLang="en-US"/>
          </a:p>
        </p:txBody>
      </p:sp>
    </p:spTree>
    <p:extLst>
      <p:ext uri="{BB962C8B-B14F-4D97-AF65-F5344CB8AC3E}">
        <p14:creationId xmlns:p14="http://schemas.microsoft.com/office/powerpoint/2010/main" val="12267382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Record labels protect singers by coordinating enforcement of copyright protection of sound recordings and music videos. </a:t>
            </a:r>
          </a:p>
          <a:p>
            <a:endParaRPr lang="en-US" altLang="en-US" dirty="0"/>
          </a:p>
          <a:p>
            <a:r>
              <a:rPr lang="en-US" altLang="en-US" dirty="0"/>
              <a:t>SAMRO and RISA protect song writers,  lyricists,  composers,  and music publishers by collecting license fees and distributing them to those members whose works have been performed.  </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69993" indent="-296151" eaLnBrk="0" hangingPunct="0">
              <a:defRPr>
                <a:solidFill>
                  <a:schemeClr val="tx1"/>
                </a:solidFill>
                <a:latin typeface="Arial" panose="020B0604020202020204" pitchFamily="34" charset="0"/>
                <a:cs typeface="Arial" panose="020B0604020202020204" pitchFamily="34" charset="0"/>
              </a:defRPr>
            </a:lvl2pPr>
            <a:lvl3pPr marL="1184605" indent="-236921" eaLnBrk="0" hangingPunct="0">
              <a:defRPr>
                <a:solidFill>
                  <a:schemeClr val="tx1"/>
                </a:solidFill>
                <a:latin typeface="Arial" panose="020B0604020202020204" pitchFamily="34" charset="0"/>
                <a:cs typeface="Arial" panose="020B0604020202020204" pitchFamily="34" charset="0"/>
              </a:defRPr>
            </a:lvl3pPr>
            <a:lvl4pPr marL="1658447" indent="-236921" eaLnBrk="0" hangingPunct="0">
              <a:defRPr>
                <a:solidFill>
                  <a:schemeClr val="tx1"/>
                </a:solidFill>
                <a:latin typeface="Arial" panose="020B0604020202020204" pitchFamily="34" charset="0"/>
                <a:cs typeface="Arial" panose="020B0604020202020204" pitchFamily="34" charset="0"/>
              </a:defRPr>
            </a:lvl4pPr>
            <a:lvl5pPr marL="2132289" indent="-236921" eaLnBrk="0" hangingPunct="0">
              <a:defRPr>
                <a:solidFill>
                  <a:schemeClr val="tx1"/>
                </a:solidFill>
                <a:latin typeface="Arial" panose="020B0604020202020204" pitchFamily="34" charset="0"/>
                <a:cs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CE7D04C-D02B-412C-9B15-AC40CB6C2A53}" type="slidenum">
              <a:rPr lang="en-US" altLang="en-US">
                <a:latin typeface="Calibri" panose="020F0502020204030204" pitchFamily="34" charset="0"/>
              </a:rPr>
              <a:pPr eaLnBrk="1" hangingPunct="1"/>
              <a:t>67</a:t>
            </a:fld>
            <a:endParaRPr lang="en-US" altLang="en-US">
              <a:latin typeface="Calibri" panose="020F0502020204030204" pitchFamily="34" charset="0"/>
            </a:endParaRPr>
          </a:p>
        </p:txBody>
      </p:sp>
    </p:spTree>
    <p:extLst>
      <p:ext uri="{BB962C8B-B14F-4D97-AF65-F5344CB8AC3E}">
        <p14:creationId xmlns:p14="http://schemas.microsoft.com/office/powerpoint/2010/main" val="16821843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txBox="1">
            <a:spLocks noGrp="1" noChangeArrowheads="1"/>
          </p:cNvSpPr>
          <p:nvPr/>
        </p:nvSpPr>
        <p:spPr bwMode="auto">
          <a:xfrm>
            <a:off x="4289161" y="10206184"/>
            <a:ext cx="3281783" cy="538384"/>
          </a:xfrm>
          <a:prstGeom prst="rect">
            <a:avLst/>
          </a:prstGeom>
          <a:noFill/>
          <a:ln w="9525">
            <a:noFill/>
            <a:miter lim="800000"/>
            <a:headEnd/>
            <a:tailEnd/>
          </a:ln>
        </p:spPr>
        <p:txBody>
          <a:bodyPr lIns="99048" tIns="49524" rIns="99048" bIns="49524" anchor="b"/>
          <a:lstStyle/>
          <a:p>
            <a:pPr algn="r"/>
            <a:fld id="{BA6E222F-FE55-4EE6-B0BB-D1AC8E44D230}" type="slidenum">
              <a:rPr lang="en-US" sz="1300"/>
              <a:pPr algn="r"/>
              <a:t>69</a:t>
            </a:fld>
            <a:endParaRPr lang="en-US" sz="1300" dirty="0"/>
          </a:p>
        </p:txBody>
      </p:sp>
      <p:sp>
        <p:nvSpPr>
          <p:cNvPr id="328707" name="Rectangle 7"/>
          <p:cNvSpPr txBox="1">
            <a:spLocks noGrp="1" noChangeArrowheads="1"/>
          </p:cNvSpPr>
          <p:nvPr/>
        </p:nvSpPr>
        <p:spPr bwMode="auto">
          <a:xfrm>
            <a:off x="4289161" y="10206184"/>
            <a:ext cx="3281783" cy="538384"/>
          </a:xfrm>
          <a:prstGeom prst="rect">
            <a:avLst/>
          </a:prstGeom>
          <a:noFill/>
          <a:ln w="9525">
            <a:noFill/>
            <a:miter lim="800000"/>
            <a:headEnd/>
            <a:tailEnd/>
          </a:ln>
        </p:spPr>
        <p:txBody>
          <a:bodyPr lIns="99048" tIns="49524" rIns="99048" bIns="49524" anchor="b"/>
          <a:lstStyle/>
          <a:p>
            <a:pPr algn="r"/>
            <a:fld id="{4287A168-8CCC-404D-9F36-9B4B95CFCCBA}" type="slidenum">
              <a:rPr lang="en-US" sz="1300"/>
              <a:pPr algn="r"/>
              <a:t>69</a:t>
            </a:fld>
            <a:endParaRPr lang="en-US" sz="1300" dirty="0"/>
          </a:p>
        </p:txBody>
      </p:sp>
      <p:sp>
        <p:nvSpPr>
          <p:cNvPr id="328708" name="Rectangle 2"/>
          <p:cNvSpPr>
            <a:spLocks noGrp="1" noRot="1" noChangeAspect="1" noChangeArrowheads="1" noTextEdit="1"/>
          </p:cNvSpPr>
          <p:nvPr>
            <p:ph type="sldImg"/>
          </p:nvPr>
        </p:nvSpPr>
        <p:spPr>
          <a:xfrm>
            <a:off x="206375" y="806450"/>
            <a:ext cx="7161213" cy="4029075"/>
          </a:xfrm>
          <a:ln/>
        </p:spPr>
      </p:sp>
      <p:sp>
        <p:nvSpPr>
          <p:cNvPr id="328709" name="Rectangle 3"/>
          <p:cNvSpPr>
            <a:spLocks noGrp="1" noChangeArrowheads="1"/>
          </p:cNvSpPr>
          <p:nvPr>
            <p:ph type="body" idx="1"/>
          </p:nvPr>
        </p:nvSpPr>
        <p:spPr>
          <a:xfrm>
            <a:off x="757588" y="5104870"/>
            <a:ext cx="6057412" cy="4834788"/>
          </a:xfrm>
          <a:noFill/>
          <a:ln/>
        </p:spPr>
        <p:txBody>
          <a:bodyPr/>
          <a:lstStyle/>
          <a:p>
            <a:pPr eaLnBrk="1" hangingPunct="1"/>
            <a:r>
              <a:rPr lang="en-US" dirty="0"/>
              <a:t>scientific problem solving is only a thousand years old</a:t>
            </a:r>
          </a:p>
          <a:p>
            <a:pPr eaLnBrk="1" hangingPunct="1"/>
            <a:r>
              <a:rPr lang="en-US" dirty="0"/>
              <a:t>engineering is about the same; versus try it and see; bridge is engineered versus just build</a:t>
            </a:r>
          </a:p>
          <a:p>
            <a:pPr eaLnBrk="1" hangingPunct="1"/>
            <a:r>
              <a:rPr lang="en-US" dirty="0"/>
              <a:t>Versus science or engineering principles; technology herein has an action component; that of being used</a:t>
            </a:r>
          </a:p>
          <a:p>
            <a:pPr eaLnBrk="1" hangingPunct="1"/>
            <a:r>
              <a:rPr lang="en-US" dirty="0"/>
              <a:t>Coffee cup with hole is not of value</a:t>
            </a:r>
          </a:p>
          <a:p>
            <a:pPr eaLnBrk="1" hangingPunct="1"/>
            <a:endParaRPr lang="en-US" dirty="0"/>
          </a:p>
          <a:p>
            <a:pPr eaLnBrk="1" hangingPunct="1"/>
            <a:r>
              <a:rPr lang="en-US" dirty="0">
                <a:latin typeface="Times New Roman" pitchFamily="18" charset="0"/>
                <a:cs typeface="Times New Roman" pitchFamily="18" charset="0"/>
              </a:rPr>
              <a:t>The intention was not to distinguish between technology and science/engineering,  but to indicate that technology has been around for many years and that what should be protected is that which has commercial value.</a:t>
            </a:r>
          </a:p>
          <a:p>
            <a:pPr eaLnBrk="1" hangingPunct="1"/>
            <a:endParaRPr lang="en-US" dirty="0"/>
          </a:p>
          <a:p>
            <a:pPr eaLnBrk="1" hangingPunct="1"/>
            <a:endParaRPr lang="en-US" dirty="0"/>
          </a:p>
        </p:txBody>
      </p:sp>
      <p:sp>
        <p:nvSpPr>
          <p:cNvPr id="2" name="Footer Placeholder 1"/>
          <p:cNvSpPr>
            <a:spLocks noGrp="1"/>
          </p:cNvSpPr>
          <p:nvPr>
            <p:ph type="ftr" sz="quarter" idx="10"/>
          </p:nvPr>
        </p:nvSpPr>
        <p:spPr/>
        <p:txBody>
          <a:bodyPr/>
          <a:lstStyle/>
          <a:p>
            <a:r>
              <a:rPr lang="en-ZA" dirty="0"/>
              <a:t>Copyright © License Executives Society South Africa  (July 2017)  - IAM100</a:t>
            </a:r>
          </a:p>
        </p:txBody>
      </p:sp>
      <p:sp>
        <p:nvSpPr>
          <p:cNvPr id="3" name="Date Placeholder 2"/>
          <p:cNvSpPr>
            <a:spLocks noGrp="1"/>
          </p:cNvSpPr>
          <p:nvPr>
            <p:ph type="dt" idx="11"/>
          </p:nvPr>
        </p:nvSpPr>
        <p:spPr/>
        <p:txBody>
          <a:bodyPr/>
          <a:lstStyle/>
          <a:p>
            <a:r>
              <a:rPr lang="en-US" dirty="0"/>
              <a:t>LES One Day conference,  Pretoria March 2019</a:t>
            </a:r>
            <a:endParaRPr lang="en-ZA" dirty="0"/>
          </a:p>
        </p:txBody>
      </p:sp>
    </p:spTree>
    <p:extLst>
      <p:ext uri="{BB962C8B-B14F-4D97-AF65-F5344CB8AC3E}">
        <p14:creationId xmlns:p14="http://schemas.microsoft.com/office/powerpoint/2010/main" val="36935317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p:spPr>
        <p:txBody>
          <a:bodyPr/>
          <a:lstStyle/>
          <a:p>
            <a:fld id="{3715AA59-A140-4B64-939E-F0D309AEB523}" type="slidenum">
              <a:rPr lang="en-US" smtClean="0"/>
              <a:pPr/>
              <a:t>70</a:t>
            </a:fld>
            <a:endParaRPr lang="en-US" dirty="0"/>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p:spPr>
        <p:txBody>
          <a:bodyPr/>
          <a:lstStyle/>
          <a:p>
            <a:pPr eaLnBrk="1" hangingPunct="1"/>
            <a:r>
              <a:rPr lang="en-US" dirty="0"/>
              <a:t>Explain:	 “negative right”,  right to exclude others.</a:t>
            </a:r>
          </a:p>
          <a:p>
            <a:pPr eaLnBrk="1" hangingPunct="1"/>
            <a:r>
              <a:rPr lang="en-US" dirty="0"/>
              <a:t>	Licensor agrees not to enforce</a:t>
            </a:r>
            <a:r>
              <a:rPr lang="en-US" baseline="0" dirty="0"/>
              <a:t> rights</a:t>
            </a:r>
          </a:p>
          <a:p>
            <a:pPr eaLnBrk="1" hangingPunct="1"/>
            <a:r>
              <a:rPr lang="en-US" baseline="0" dirty="0"/>
              <a:t>	Limitations and restrictions as to how much of the rights will not be enforced</a:t>
            </a:r>
            <a:endParaRPr lang="en-US" dirty="0"/>
          </a:p>
        </p:txBody>
      </p:sp>
      <p:sp>
        <p:nvSpPr>
          <p:cNvPr id="2" name="Footer Placeholder 1"/>
          <p:cNvSpPr>
            <a:spLocks noGrp="1"/>
          </p:cNvSpPr>
          <p:nvPr>
            <p:ph type="ftr" sz="quarter" idx="10"/>
          </p:nvPr>
        </p:nvSpPr>
        <p:spPr/>
        <p:txBody>
          <a:bodyPr/>
          <a:lstStyle/>
          <a:p>
            <a:r>
              <a:rPr lang="en-ZA" dirty="0"/>
              <a:t>Copyright © License Executives Society South Africa  (July 2017)  - IAM100</a:t>
            </a:r>
          </a:p>
        </p:txBody>
      </p:sp>
      <p:sp>
        <p:nvSpPr>
          <p:cNvPr id="3" name="Date Placeholder 2"/>
          <p:cNvSpPr>
            <a:spLocks noGrp="1"/>
          </p:cNvSpPr>
          <p:nvPr>
            <p:ph type="dt" idx="11"/>
          </p:nvPr>
        </p:nvSpPr>
        <p:spPr/>
        <p:txBody>
          <a:bodyPr/>
          <a:lstStyle/>
          <a:p>
            <a:r>
              <a:rPr lang="en-US" dirty="0"/>
              <a:t>LES One Day conference,  Pretoria March 2019</a:t>
            </a:r>
            <a:endParaRPr lang="en-ZA" dirty="0"/>
          </a:p>
        </p:txBody>
      </p:sp>
    </p:spTree>
    <p:extLst>
      <p:ext uri="{BB962C8B-B14F-4D97-AF65-F5344CB8AC3E}">
        <p14:creationId xmlns:p14="http://schemas.microsoft.com/office/powerpoint/2010/main" val="5275072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26AD6B96-303E-4AF7-BF7A-3F9E0BE9A4EC}" type="slidenum">
              <a:rPr lang="en-ZA" smtClean="0"/>
              <a:t>71</a:t>
            </a:fld>
            <a:endParaRPr lang="en-ZA" dirty="0"/>
          </a:p>
        </p:txBody>
      </p:sp>
      <p:sp>
        <p:nvSpPr>
          <p:cNvPr id="5" name="Footer Placeholder 4"/>
          <p:cNvSpPr>
            <a:spLocks noGrp="1"/>
          </p:cNvSpPr>
          <p:nvPr>
            <p:ph type="ftr" sz="quarter" idx="11"/>
          </p:nvPr>
        </p:nvSpPr>
        <p:spPr/>
        <p:txBody>
          <a:bodyPr/>
          <a:lstStyle/>
          <a:p>
            <a:r>
              <a:rPr lang="en-ZA" dirty="0"/>
              <a:t>Copyright © License Executives Society South Africa  (July 2017)  - IAM100</a:t>
            </a:r>
          </a:p>
        </p:txBody>
      </p:sp>
      <p:sp>
        <p:nvSpPr>
          <p:cNvPr id="6" name="Date Placeholder 5"/>
          <p:cNvSpPr>
            <a:spLocks noGrp="1"/>
          </p:cNvSpPr>
          <p:nvPr>
            <p:ph type="dt" idx="12"/>
          </p:nvPr>
        </p:nvSpPr>
        <p:spPr/>
        <p:txBody>
          <a:bodyPr/>
          <a:lstStyle/>
          <a:p>
            <a:r>
              <a:rPr lang="en-US" dirty="0"/>
              <a:t>LES One Day conference,  Pretoria March 2019</a:t>
            </a:r>
            <a:endParaRPr lang="en-ZA" dirty="0"/>
          </a:p>
        </p:txBody>
      </p:sp>
    </p:spTree>
    <p:extLst>
      <p:ext uri="{BB962C8B-B14F-4D97-AF65-F5344CB8AC3E}">
        <p14:creationId xmlns:p14="http://schemas.microsoft.com/office/powerpoint/2010/main" val="17344541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200" dirty="0"/>
              <a:t>Forming development and commercialization strategies such as marketing and licensing to existing private sector companies or creating new start-up companies based on the technology</a:t>
            </a:r>
          </a:p>
          <a:p>
            <a:endParaRPr lang="en-US" dirty="0"/>
          </a:p>
        </p:txBody>
      </p:sp>
      <p:sp>
        <p:nvSpPr>
          <p:cNvPr id="4" name="Date Placeholder 3"/>
          <p:cNvSpPr>
            <a:spLocks noGrp="1"/>
          </p:cNvSpPr>
          <p:nvPr>
            <p:ph type="dt" idx="10"/>
          </p:nvPr>
        </p:nvSpPr>
        <p:spPr/>
        <p:txBody>
          <a:bodyPr/>
          <a:lstStyle/>
          <a:p>
            <a:r>
              <a:rPr lang="en-US" dirty="0"/>
              <a:t>LES One Day conference,  Pretoria March 2019</a:t>
            </a:r>
            <a:endParaRPr lang="en-ZA" dirty="0"/>
          </a:p>
        </p:txBody>
      </p:sp>
      <p:sp>
        <p:nvSpPr>
          <p:cNvPr id="5" name="Footer Placeholder 4"/>
          <p:cNvSpPr>
            <a:spLocks noGrp="1"/>
          </p:cNvSpPr>
          <p:nvPr>
            <p:ph type="ftr" sz="quarter" idx="11"/>
          </p:nvPr>
        </p:nvSpPr>
        <p:spPr/>
        <p:txBody>
          <a:bodyPr/>
          <a:lstStyle/>
          <a:p>
            <a:r>
              <a:rPr lang="en-ZA" dirty="0"/>
              <a:t>Copyright © License Executives Society South Africa  (July 2017)  - IAM100</a:t>
            </a:r>
          </a:p>
        </p:txBody>
      </p:sp>
      <p:sp>
        <p:nvSpPr>
          <p:cNvPr id="6" name="Slide Number Placeholder 5"/>
          <p:cNvSpPr>
            <a:spLocks noGrp="1"/>
          </p:cNvSpPr>
          <p:nvPr>
            <p:ph type="sldNum" sz="quarter" idx="12"/>
          </p:nvPr>
        </p:nvSpPr>
        <p:spPr/>
        <p:txBody>
          <a:bodyPr/>
          <a:lstStyle/>
          <a:p>
            <a:fld id="{26AD6B96-303E-4AF7-BF7A-3F9E0BE9A4EC}" type="slidenum">
              <a:rPr lang="en-ZA" smtClean="0"/>
              <a:t>72</a:t>
            </a:fld>
            <a:endParaRPr lang="en-ZA" dirty="0"/>
          </a:p>
        </p:txBody>
      </p:sp>
    </p:spTree>
    <p:extLst>
      <p:ext uri="{BB962C8B-B14F-4D97-AF65-F5344CB8AC3E}">
        <p14:creationId xmlns:p14="http://schemas.microsoft.com/office/powerpoint/2010/main" val="10596942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26AD6B96-303E-4AF7-BF7A-3F9E0BE9A4EC}" type="slidenum">
              <a:rPr lang="en-ZA" smtClean="0"/>
              <a:t>73</a:t>
            </a:fld>
            <a:endParaRPr lang="en-ZA" dirty="0"/>
          </a:p>
        </p:txBody>
      </p:sp>
      <p:sp>
        <p:nvSpPr>
          <p:cNvPr id="5" name="Footer Placeholder 4"/>
          <p:cNvSpPr>
            <a:spLocks noGrp="1"/>
          </p:cNvSpPr>
          <p:nvPr>
            <p:ph type="ftr" sz="quarter" idx="11"/>
          </p:nvPr>
        </p:nvSpPr>
        <p:spPr/>
        <p:txBody>
          <a:bodyPr/>
          <a:lstStyle/>
          <a:p>
            <a:r>
              <a:rPr lang="en-ZA" dirty="0"/>
              <a:t>Copyright © License Executives Society South Africa  (July 2017)  - IAM100</a:t>
            </a:r>
          </a:p>
        </p:txBody>
      </p:sp>
      <p:sp>
        <p:nvSpPr>
          <p:cNvPr id="6" name="Date Placeholder 5"/>
          <p:cNvSpPr>
            <a:spLocks noGrp="1"/>
          </p:cNvSpPr>
          <p:nvPr>
            <p:ph type="dt" idx="12"/>
          </p:nvPr>
        </p:nvSpPr>
        <p:spPr/>
        <p:txBody>
          <a:bodyPr/>
          <a:lstStyle/>
          <a:p>
            <a:r>
              <a:rPr lang="en-US" dirty="0"/>
              <a:t>LES One Day conference,  Pretoria March 2019</a:t>
            </a:r>
            <a:endParaRPr lang="en-ZA" dirty="0"/>
          </a:p>
        </p:txBody>
      </p:sp>
    </p:spTree>
    <p:extLst>
      <p:ext uri="{BB962C8B-B14F-4D97-AF65-F5344CB8AC3E}">
        <p14:creationId xmlns:p14="http://schemas.microsoft.com/office/powerpoint/2010/main" val="284753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Now they are everywhere!</a:t>
            </a:r>
          </a:p>
          <a:p>
            <a:endParaRPr lang="en-US" altLang="en-US" dirty="0"/>
          </a:p>
          <a:p>
            <a:r>
              <a:rPr lang="en-US" altLang="en-US" dirty="0"/>
              <a:t>Look at who said it…the chairman of IBM…..they made the first PC!</a:t>
            </a:r>
          </a:p>
        </p:txBody>
      </p:sp>
    </p:spTree>
    <p:extLst>
      <p:ext uri="{BB962C8B-B14F-4D97-AF65-F5344CB8AC3E}">
        <p14:creationId xmlns:p14="http://schemas.microsoft.com/office/powerpoint/2010/main" val="10553807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74</a:t>
            </a:fld>
            <a:endParaRPr lang="en-US" altLang="en-US"/>
          </a:p>
        </p:txBody>
      </p:sp>
    </p:spTree>
    <p:extLst>
      <p:ext uri="{BB962C8B-B14F-4D97-AF65-F5344CB8AC3E}">
        <p14:creationId xmlns:p14="http://schemas.microsoft.com/office/powerpoint/2010/main" val="25660610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75</a:t>
            </a:fld>
            <a:endParaRPr lang="en-US" altLang="en-US"/>
          </a:p>
        </p:txBody>
      </p:sp>
    </p:spTree>
    <p:extLst>
      <p:ext uri="{BB962C8B-B14F-4D97-AF65-F5344CB8AC3E}">
        <p14:creationId xmlns:p14="http://schemas.microsoft.com/office/powerpoint/2010/main" val="20042113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76</a:t>
            </a:fld>
            <a:endParaRPr lang="en-US" altLang="en-US"/>
          </a:p>
        </p:txBody>
      </p:sp>
    </p:spTree>
    <p:extLst>
      <p:ext uri="{BB962C8B-B14F-4D97-AF65-F5344CB8AC3E}">
        <p14:creationId xmlns:p14="http://schemas.microsoft.com/office/powerpoint/2010/main" val="24468911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77</a:t>
            </a:fld>
            <a:endParaRPr lang="en-US" altLang="en-US"/>
          </a:p>
        </p:txBody>
      </p:sp>
    </p:spTree>
    <p:extLst>
      <p:ext uri="{BB962C8B-B14F-4D97-AF65-F5344CB8AC3E}">
        <p14:creationId xmlns:p14="http://schemas.microsoft.com/office/powerpoint/2010/main" val="167227777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78</a:t>
            </a:fld>
            <a:endParaRPr lang="en-US" altLang="en-US"/>
          </a:p>
        </p:txBody>
      </p:sp>
    </p:spTree>
    <p:extLst>
      <p:ext uri="{BB962C8B-B14F-4D97-AF65-F5344CB8AC3E}">
        <p14:creationId xmlns:p14="http://schemas.microsoft.com/office/powerpoint/2010/main" val="130742096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81</a:t>
            </a:fld>
            <a:endParaRPr lang="en-US" altLang="en-US"/>
          </a:p>
        </p:txBody>
      </p:sp>
    </p:spTree>
    <p:extLst>
      <p:ext uri="{BB962C8B-B14F-4D97-AF65-F5344CB8AC3E}">
        <p14:creationId xmlns:p14="http://schemas.microsoft.com/office/powerpoint/2010/main" val="47866217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84</a:t>
            </a:fld>
            <a:endParaRPr lang="en-US" altLang="en-US"/>
          </a:p>
        </p:txBody>
      </p:sp>
    </p:spTree>
    <p:extLst>
      <p:ext uri="{BB962C8B-B14F-4D97-AF65-F5344CB8AC3E}">
        <p14:creationId xmlns:p14="http://schemas.microsoft.com/office/powerpoint/2010/main" val="1918578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Can you imagine a world where the telephone is of no use!</a:t>
            </a:r>
          </a:p>
        </p:txBody>
      </p:sp>
    </p:spTree>
    <p:extLst>
      <p:ext uri="{BB962C8B-B14F-4D97-AF65-F5344CB8AC3E}">
        <p14:creationId xmlns:p14="http://schemas.microsoft.com/office/powerpoint/2010/main" val="2366527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Are adults the only people who are allowed to invent stuff?  NO!!!!!!</a:t>
            </a:r>
          </a:p>
          <a:p>
            <a:endParaRPr lang="en-US" altLang="en-US" dirty="0"/>
          </a:p>
          <a:p>
            <a:r>
              <a:rPr lang="en-US" altLang="en-US" dirty="0"/>
              <a:t>In fact,  kids can be the best inventors because they have the best imaginations!</a:t>
            </a:r>
          </a:p>
          <a:p>
            <a:endParaRPr lang="en-US" altLang="en-US" dirty="0"/>
          </a:p>
          <a:p>
            <a:r>
              <a:rPr lang="en-US" altLang="en-US" dirty="0"/>
              <a:t>So,  YOU guys can be inventors too!</a:t>
            </a:r>
          </a:p>
        </p:txBody>
      </p:sp>
      <p:sp>
        <p:nvSpPr>
          <p:cNvPr id="194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69993" indent="-296151" eaLnBrk="0" hangingPunct="0">
              <a:defRPr>
                <a:solidFill>
                  <a:schemeClr val="tx1"/>
                </a:solidFill>
                <a:latin typeface="Arial" panose="020B0604020202020204" pitchFamily="34" charset="0"/>
              </a:defRPr>
            </a:lvl2pPr>
            <a:lvl3pPr marL="1184605" indent="-236921" eaLnBrk="0" hangingPunct="0">
              <a:defRPr>
                <a:solidFill>
                  <a:schemeClr val="tx1"/>
                </a:solidFill>
                <a:latin typeface="Arial" panose="020B0604020202020204" pitchFamily="34" charset="0"/>
              </a:defRPr>
            </a:lvl3pPr>
            <a:lvl4pPr marL="1658447" indent="-236921" eaLnBrk="0" hangingPunct="0">
              <a:defRPr>
                <a:solidFill>
                  <a:schemeClr val="tx1"/>
                </a:solidFill>
                <a:latin typeface="Arial" panose="020B0604020202020204" pitchFamily="34" charset="0"/>
              </a:defRPr>
            </a:lvl4pPr>
            <a:lvl5pPr marL="2132289" indent="-236921" eaLnBrk="0" hangingPunct="0">
              <a:defRPr>
                <a:solidFill>
                  <a:schemeClr val="tx1"/>
                </a:solidFill>
                <a:latin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73DBD31-57C4-474E-8122-DF3887AED7E8}" type="slidenum">
              <a:rPr lang="en-US" altLang="en-US">
                <a:latin typeface="Calibri" panose="020F0502020204030204" pitchFamily="34" charset="0"/>
              </a:rPr>
              <a:pPr eaLnBrk="1" hangingPunct="1"/>
              <a:t>11</a:t>
            </a:fld>
            <a:endParaRPr lang="en-US" altLang="en-US">
              <a:latin typeface="Calibri" panose="020F0502020204030204" pitchFamily="34" charset="0"/>
            </a:endParaRPr>
          </a:p>
        </p:txBody>
      </p:sp>
    </p:spTree>
    <p:extLst>
      <p:ext uri="{BB962C8B-B14F-4D97-AF65-F5344CB8AC3E}">
        <p14:creationId xmlns:p14="http://schemas.microsoft.com/office/powerpoint/2010/main" val="32657369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62A5D1D-575E-42E0-ADEE-E1921C12468D}"/>
              </a:ext>
            </a:extLst>
          </p:cNvPr>
          <p:cNvSpPr>
            <a:spLocks noGrp="1"/>
          </p:cNvSpPr>
          <p:nvPr>
            <p:ph type="dt" sz="half" idx="10"/>
          </p:nvPr>
        </p:nvSpPr>
        <p:spPr/>
        <p:txBody>
          <a:bodyPr/>
          <a:lstStyle/>
          <a:p>
            <a:fld id="{AA93B832-B7B1-4F46-9010-8954ECAC5D3B}" type="datetime1">
              <a:rPr lang="en-US" smtClean="0"/>
              <a:t>2/23/2021</a:t>
            </a:fld>
            <a:endParaRPr lang="en-US"/>
          </a:p>
        </p:txBody>
      </p:sp>
      <p:sp>
        <p:nvSpPr>
          <p:cNvPr id="5" name="Footer Placeholder 4">
            <a:extLst>
              <a:ext uri="{FF2B5EF4-FFF2-40B4-BE49-F238E27FC236}">
                <a16:creationId xmlns:a16="http://schemas.microsoft.com/office/drawing/2014/main" id="{263C1408-826C-409D-BE97-8560C8677C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47E0A2-B6AE-409F-81C8-5471DF1F0F7D}"/>
              </a:ext>
            </a:extLst>
          </p:cNvPr>
          <p:cNvSpPr>
            <a:spLocks noGrp="1"/>
          </p:cNvSpPr>
          <p:nvPr>
            <p:ph type="sldNum" sz="quarter" idx="12"/>
          </p:nvPr>
        </p:nvSpPr>
        <p:spPr/>
        <p:txBody>
          <a:bodyPr/>
          <a:lstStyle/>
          <a:p>
            <a:fld id="{9D0EE200-46CD-4802-812E-D45928ED56D2}"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573A5B03-1748-4F21-B017-DD2C007CC4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00212" y="632366"/>
            <a:ext cx="6991575" cy="5334584"/>
          </a:xfrm>
          <a:prstGeom prst="rect">
            <a:avLst/>
          </a:prstGeom>
        </p:spPr>
      </p:pic>
    </p:spTree>
    <p:extLst>
      <p:ext uri="{BB962C8B-B14F-4D97-AF65-F5344CB8AC3E}">
        <p14:creationId xmlns:p14="http://schemas.microsoft.com/office/powerpoint/2010/main" val="1692775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1679C-B12A-408F-9763-2955CD1FBD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900509-AB22-4A2F-9763-77E9C1DDA8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A5450F-9107-4634-A13B-04831C47E914}"/>
              </a:ext>
            </a:extLst>
          </p:cNvPr>
          <p:cNvSpPr>
            <a:spLocks noGrp="1"/>
          </p:cNvSpPr>
          <p:nvPr>
            <p:ph type="dt" sz="half" idx="10"/>
          </p:nvPr>
        </p:nvSpPr>
        <p:spPr/>
        <p:txBody>
          <a:bodyPr/>
          <a:lstStyle/>
          <a:p>
            <a:fld id="{3E884B98-F04A-47B0-B40E-66078B9AE1ED}" type="datetime1">
              <a:rPr lang="en-US" smtClean="0"/>
              <a:t>2/23/2021</a:t>
            </a:fld>
            <a:endParaRPr lang="en-US"/>
          </a:p>
        </p:txBody>
      </p:sp>
      <p:sp>
        <p:nvSpPr>
          <p:cNvPr id="5" name="Footer Placeholder 4">
            <a:extLst>
              <a:ext uri="{FF2B5EF4-FFF2-40B4-BE49-F238E27FC236}">
                <a16:creationId xmlns:a16="http://schemas.microsoft.com/office/drawing/2014/main" id="{200A4BC8-3D1B-49BF-BD2A-8192620BF2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A13521-5A55-481E-8A12-62FEE6531AC7}"/>
              </a:ext>
            </a:extLst>
          </p:cNvPr>
          <p:cNvSpPr>
            <a:spLocks noGrp="1"/>
          </p:cNvSpPr>
          <p:nvPr>
            <p:ph type="sldNum" sz="quarter" idx="12"/>
          </p:nvPr>
        </p:nvSpPr>
        <p:spPr/>
        <p:txBody>
          <a:bodyPr/>
          <a:lstStyle/>
          <a:p>
            <a:fld id="{9D0EE200-46CD-4802-812E-D45928ED56D2}" type="slidenum">
              <a:rPr lang="en-US" smtClean="0"/>
              <a:t>‹#›</a:t>
            </a:fld>
            <a:endParaRPr lang="en-US"/>
          </a:p>
        </p:txBody>
      </p:sp>
    </p:spTree>
    <p:extLst>
      <p:ext uri="{BB962C8B-B14F-4D97-AF65-F5344CB8AC3E}">
        <p14:creationId xmlns:p14="http://schemas.microsoft.com/office/powerpoint/2010/main" val="1941418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540558-4BCF-44AB-922E-3535B081E7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386FE4-FBFF-4E07-8791-8AB9B862C6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938BB8-0151-4B6B-A7CC-B490646226D5}"/>
              </a:ext>
            </a:extLst>
          </p:cNvPr>
          <p:cNvSpPr>
            <a:spLocks noGrp="1"/>
          </p:cNvSpPr>
          <p:nvPr>
            <p:ph type="dt" sz="half" idx="10"/>
          </p:nvPr>
        </p:nvSpPr>
        <p:spPr/>
        <p:txBody>
          <a:bodyPr/>
          <a:lstStyle/>
          <a:p>
            <a:fld id="{184DBFEB-0386-4F30-AE47-40279A7FCD99}" type="datetime1">
              <a:rPr lang="en-US" smtClean="0"/>
              <a:t>2/23/2021</a:t>
            </a:fld>
            <a:endParaRPr lang="en-US"/>
          </a:p>
        </p:txBody>
      </p:sp>
      <p:sp>
        <p:nvSpPr>
          <p:cNvPr id="5" name="Footer Placeholder 4">
            <a:extLst>
              <a:ext uri="{FF2B5EF4-FFF2-40B4-BE49-F238E27FC236}">
                <a16:creationId xmlns:a16="http://schemas.microsoft.com/office/drawing/2014/main" id="{75DC4875-58ED-4A4D-892C-63DDA4C30F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DE45A0-4494-4095-9920-04F53094F6A8}"/>
              </a:ext>
            </a:extLst>
          </p:cNvPr>
          <p:cNvSpPr>
            <a:spLocks noGrp="1"/>
          </p:cNvSpPr>
          <p:nvPr>
            <p:ph type="sldNum" sz="quarter" idx="12"/>
          </p:nvPr>
        </p:nvSpPr>
        <p:spPr/>
        <p:txBody>
          <a:bodyPr/>
          <a:lstStyle/>
          <a:p>
            <a:fld id="{9D0EE200-46CD-4802-812E-D45928ED56D2}" type="slidenum">
              <a:rPr lang="en-US" smtClean="0"/>
              <a:t>‹#›</a:t>
            </a:fld>
            <a:endParaRPr lang="en-US"/>
          </a:p>
        </p:txBody>
      </p:sp>
    </p:spTree>
    <p:extLst>
      <p:ext uri="{BB962C8B-B14F-4D97-AF65-F5344CB8AC3E}">
        <p14:creationId xmlns:p14="http://schemas.microsoft.com/office/powerpoint/2010/main" val="2941157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7" name="Rectangle 6"/>
          <p:cNvSpPr/>
          <p:nvPr/>
        </p:nvSpPr>
        <p:spPr>
          <a:xfrm>
            <a:off x="-6842"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6"/>
            <a:ext cx="11471565" cy="1739347"/>
          </a:xfrm>
        </p:spPr>
        <p:txBody>
          <a:bodyPr tIns="45720" bIns="45720" anchor="ctr">
            <a:normAutofit/>
          </a:bodyPr>
          <a:lstStyle>
            <a:lvl1pPr algn="ctr">
              <a:lnSpc>
                <a:spcPct val="80000"/>
              </a:lnSpc>
              <a:defRPr sz="6000" spc="0" baseline="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970316"/>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D9DC34C7-FEFE-4B17-A4CE-162DBB37C7C6}" type="datetimeFigureOut">
              <a:rPr lang="en-US" smtClean="0"/>
              <a:pPr>
                <a:defRPr/>
              </a:pPr>
              <a:t>2/23/2021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A04D33A-26F9-407D-BF24-6EBE70D30801}" type="slidenum">
              <a:rPr lang="en-US" altLang="en-US" smtClean="0"/>
              <a:pPr>
                <a:defRPr/>
              </a:pPr>
              <a:t>‹#›</a:t>
            </a:fld>
            <a:endParaRPr lang="en-US" altLang="en-US"/>
          </a:p>
        </p:txBody>
      </p:sp>
      <p:pic>
        <p:nvPicPr>
          <p:cNvPr id="9" name="Picture 8" descr="A close up of a sign&#10;&#10;Description automatically generated">
            <a:extLst>
              <a:ext uri="{FF2B5EF4-FFF2-40B4-BE49-F238E27FC236}">
                <a16:creationId xmlns:a16="http://schemas.microsoft.com/office/drawing/2014/main" id="{E8EC2CD3-4656-4174-90D0-F54E0EC17A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8185" y="189869"/>
            <a:ext cx="2076965" cy="1584728"/>
          </a:xfrm>
          <a:prstGeom prst="rect">
            <a:avLst/>
          </a:prstGeom>
        </p:spPr>
      </p:pic>
    </p:spTree>
    <p:extLst>
      <p:ext uri="{BB962C8B-B14F-4D97-AF65-F5344CB8AC3E}">
        <p14:creationId xmlns:p14="http://schemas.microsoft.com/office/powerpoint/2010/main" val="144592328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12AA5-A9C8-4AE2-AD75-334DF5660E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D62CEA-42EF-4B9A-967F-84A1582DCBFF}"/>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C28839BF-AF28-4600-B9E3-E51CFE2ED9E6}"/>
              </a:ext>
            </a:extLst>
          </p:cNvPr>
          <p:cNvSpPr>
            <a:spLocks noGrp="1"/>
          </p:cNvSpPr>
          <p:nvPr>
            <p:ph type="sldNum" sz="quarter" idx="12"/>
          </p:nvPr>
        </p:nvSpPr>
        <p:spPr>
          <a:xfrm>
            <a:off x="7850065" y="6492875"/>
            <a:ext cx="2743200" cy="365125"/>
          </a:xfrm>
        </p:spPr>
        <p:txBody>
          <a:bodyPr/>
          <a:lstStyle/>
          <a:p>
            <a:r>
              <a:rPr lang="en-US" dirty="0"/>
              <a:t>Page </a:t>
            </a:r>
            <a:fld id="{9D0EE200-46CD-4802-812E-D45928ED56D2}" type="slidenum">
              <a:rPr lang="en-US" smtClean="0"/>
              <a:pPr/>
              <a:t>‹#›</a:t>
            </a:fld>
            <a:endParaRPr lang="en-US" dirty="0"/>
          </a:p>
        </p:txBody>
      </p:sp>
      <p:cxnSp>
        <p:nvCxnSpPr>
          <p:cNvPr id="9" name="Straight Connector 8">
            <a:extLst>
              <a:ext uri="{FF2B5EF4-FFF2-40B4-BE49-F238E27FC236}">
                <a16:creationId xmlns:a16="http://schemas.microsoft.com/office/drawing/2014/main" id="{DC0AD5C5-81E8-4A18-92F5-278702718771}"/>
              </a:ext>
            </a:extLst>
          </p:cNvPr>
          <p:cNvCxnSpPr/>
          <p:nvPr userDrawn="1"/>
        </p:nvCxnSpPr>
        <p:spPr>
          <a:xfrm>
            <a:off x="2191109" y="6012611"/>
            <a:ext cx="9162691" cy="0"/>
          </a:xfrm>
          <a:prstGeom prst="line">
            <a:avLst/>
          </a:prstGeom>
        </p:spPr>
        <p:style>
          <a:lnRef idx="3">
            <a:schemeClr val="accent1"/>
          </a:lnRef>
          <a:fillRef idx="0">
            <a:schemeClr val="accent1"/>
          </a:fillRef>
          <a:effectRef idx="2">
            <a:schemeClr val="accent1"/>
          </a:effectRef>
          <a:fontRef idx="minor">
            <a:schemeClr val="tx1"/>
          </a:fontRef>
        </p:style>
      </p:cxnSp>
      <p:pic>
        <p:nvPicPr>
          <p:cNvPr id="8" name="World-Map.ai" descr="World-Map.ai">
            <a:extLst>
              <a:ext uri="{FF2B5EF4-FFF2-40B4-BE49-F238E27FC236}">
                <a16:creationId xmlns:a16="http://schemas.microsoft.com/office/drawing/2014/main" id="{205BDF42-F4CB-4034-B548-E30DA4327DDC}"/>
              </a:ext>
            </a:extLst>
          </p:cNvPr>
          <p:cNvPicPr>
            <a:picLocks noChangeAspect="1"/>
          </p:cNvPicPr>
          <p:nvPr userDrawn="1"/>
        </p:nvPicPr>
        <p:blipFill>
          <a:blip r:embed="rId2" cstate="screen">
            <a:alphaModFix amt="10538"/>
            <a:extLst>
              <a:ext uri="{28A0092B-C50C-407E-A947-70E740481C1C}">
                <a14:useLocalDpi xmlns:a14="http://schemas.microsoft.com/office/drawing/2010/main"/>
              </a:ext>
            </a:extLst>
          </a:blip>
          <a:stretch>
            <a:fillRect/>
          </a:stretch>
        </p:blipFill>
        <p:spPr>
          <a:xfrm>
            <a:off x="339581" y="957803"/>
            <a:ext cx="11014219" cy="5308854"/>
          </a:xfrm>
          <a:prstGeom prst="rect">
            <a:avLst/>
          </a:prstGeom>
          <a:ln w="12700">
            <a:miter lim="400000"/>
          </a:ln>
        </p:spPr>
      </p:pic>
      <p:pic>
        <p:nvPicPr>
          <p:cNvPr id="5" name="Picture 4" descr="A close up of a sign&#10;&#10;Description automatically generated">
            <a:extLst>
              <a:ext uri="{FF2B5EF4-FFF2-40B4-BE49-F238E27FC236}">
                <a16:creationId xmlns:a16="http://schemas.microsoft.com/office/drawing/2014/main" id="{986FBA3F-655A-49CA-B020-5B8392EA02D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9581" y="5488171"/>
            <a:ext cx="1384966" cy="1056732"/>
          </a:xfrm>
          <a:prstGeom prst="rect">
            <a:avLst/>
          </a:prstGeom>
        </p:spPr>
      </p:pic>
    </p:spTree>
    <p:extLst>
      <p:ext uri="{BB962C8B-B14F-4D97-AF65-F5344CB8AC3E}">
        <p14:creationId xmlns:p14="http://schemas.microsoft.com/office/powerpoint/2010/main" val="3677549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B04F9-2F05-4F14-B5F0-E791119BC9C4}"/>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4B60E099-362A-4A16-A9EB-610BF7D9F0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E2162B-FCF4-4785-BFAC-DF0AF372DE83}"/>
              </a:ext>
            </a:extLst>
          </p:cNvPr>
          <p:cNvSpPr>
            <a:spLocks noGrp="1"/>
          </p:cNvSpPr>
          <p:nvPr>
            <p:ph type="dt" sz="half" idx="10"/>
          </p:nvPr>
        </p:nvSpPr>
        <p:spPr/>
        <p:txBody>
          <a:bodyPr/>
          <a:lstStyle/>
          <a:p>
            <a:fld id="{FD64D31C-4F35-4F5E-9B82-0DE410754695}" type="datetime1">
              <a:rPr lang="en-US" smtClean="0"/>
              <a:t>2/23/2021</a:t>
            </a:fld>
            <a:endParaRPr lang="en-US"/>
          </a:p>
        </p:txBody>
      </p:sp>
      <p:sp>
        <p:nvSpPr>
          <p:cNvPr id="5" name="Footer Placeholder 4">
            <a:extLst>
              <a:ext uri="{FF2B5EF4-FFF2-40B4-BE49-F238E27FC236}">
                <a16:creationId xmlns:a16="http://schemas.microsoft.com/office/drawing/2014/main" id="{90FE2ACE-7F55-431C-9B88-F52F58C70B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F97F63-2256-431D-B12C-F3D1901406F0}"/>
              </a:ext>
            </a:extLst>
          </p:cNvPr>
          <p:cNvSpPr>
            <a:spLocks noGrp="1"/>
          </p:cNvSpPr>
          <p:nvPr>
            <p:ph type="sldNum" sz="quarter" idx="12"/>
          </p:nvPr>
        </p:nvSpPr>
        <p:spPr/>
        <p:txBody>
          <a:bodyPr/>
          <a:lstStyle/>
          <a:p>
            <a:fld id="{9D0EE200-46CD-4802-812E-D45928ED56D2}" type="slidenum">
              <a:rPr lang="en-US" smtClean="0"/>
              <a:t>‹#›</a:t>
            </a:fld>
            <a:endParaRPr lang="en-US"/>
          </a:p>
        </p:txBody>
      </p:sp>
      <p:pic>
        <p:nvPicPr>
          <p:cNvPr id="8" name="World-Map.ai" descr="World-Map.ai">
            <a:extLst>
              <a:ext uri="{FF2B5EF4-FFF2-40B4-BE49-F238E27FC236}">
                <a16:creationId xmlns:a16="http://schemas.microsoft.com/office/drawing/2014/main" id="{0C5D874A-8EFE-476A-8D3F-E676AF5192E3}"/>
              </a:ext>
            </a:extLst>
          </p:cNvPr>
          <p:cNvPicPr>
            <a:picLocks noChangeAspect="1"/>
          </p:cNvPicPr>
          <p:nvPr userDrawn="1"/>
        </p:nvPicPr>
        <p:blipFill>
          <a:blip r:embed="rId2" cstate="screen">
            <a:alphaModFix amt="10538"/>
            <a:extLst>
              <a:ext uri="{28A0092B-C50C-407E-A947-70E740481C1C}">
                <a14:useLocalDpi xmlns:a14="http://schemas.microsoft.com/office/drawing/2010/main"/>
              </a:ext>
            </a:extLst>
          </a:blip>
          <a:stretch>
            <a:fillRect/>
          </a:stretch>
        </p:blipFill>
        <p:spPr>
          <a:xfrm>
            <a:off x="577975" y="1320928"/>
            <a:ext cx="11014219" cy="5308854"/>
          </a:xfrm>
          <a:prstGeom prst="rect">
            <a:avLst/>
          </a:prstGeom>
          <a:ln w="12700">
            <a:miter lim="400000"/>
          </a:ln>
        </p:spPr>
      </p:pic>
      <p:pic>
        <p:nvPicPr>
          <p:cNvPr id="10" name="Picture 9" descr="A close up of a sign&#10;&#10;Description automatically generated">
            <a:extLst>
              <a:ext uri="{FF2B5EF4-FFF2-40B4-BE49-F238E27FC236}">
                <a16:creationId xmlns:a16="http://schemas.microsoft.com/office/drawing/2014/main" id="{6299E460-0E9A-4162-99D7-55A9F07E40D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24947" y="407734"/>
            <a:ext cx="3342105" cy="2550032"/>
          </a:xfrm>
          <a:prstGeom prst="rect">
            <a:avLst/>
          </a:prstGeom>
        </p:spPr>
      </p:pic>
    </p:spTree>
    <p:extLst>
      <p:ext uri="{BB962C8B-B14F-4D97-AF65-F5344CB8AC3E}">
        <p14:creationId xmlns:p14="http://schemas.microsoft.com/office/powerpoint/2010/main" val="3606807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AEB07-1094-430D-9B78-8EB5A88F97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1E0D59-64BB-4765-A810-3DAFB391D7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55F56D-00DF-4D26-B69E-6B75B19772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3CC307-0A37-4B82-ADB6-E697CF27A790}"/>
              </a:ext>
            </a:extLst>
          </p:cNvPr>
          <p:cNvSpPr>
            <a:spLocks noGrp="1"/>
          </p:cNvSpPr>
          <p:nvPr>
            <p:ph type="dt" sz="half" idx="10"/>
          </p:nvPr>
        </p:nvSpPr>
        <p:spPr/>
        <p:txBody>
          <a:bodyPr/>
          <a:lstStyle/>
          <a:p>
            <a:fld id="{55DFA1FD-A331-45F1-A243-40553F02BDB9}" type="datetime1">
              <a:rPr lang="en-US" smtClean="0"/>
              <a:t>2/23/2021</a:t>
            </a:fld>
            <a:endParaRPr lang="en-US"/>
          </a:p>
        </p:txBody>
      </p:sp>
      <p:sp>
        <p:nvSpPr>
          <p:cNvPr id="6" name="Footer Placeholder 5">
            <a:extLst>
              <a:ext uri="{FF2B5EF4-FFF2-40B4-BE49-F238E27FC236}">
                <a16:creationId xmlns:a16="http://schemas.microsoft.com/office/drawing/2014/main" id="{43F5D597-0A5B-4DC3-B4C0-B483BEB77B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7F790E-19CB-479A-AE07-39D1C8FED6C7}"/>
              </a:ext>
            </a:extLst>
          </p:cNvPr>
          <p:cNvSpPr>
            <a:spLocks noGrp="1"/>
          </p:cNvSpPr>
          <p:nvPr>
            <p:ph type="sldNum" sz="quarter" idx="12"/>
          </p:nvPr>
        </p:nvSpPr>
        <p:spPr/>
        <p:txBody>
          <a:bodyPr/>
          <a:lstStyle/>
          <a:p>
            <a:fld id="{9D0EE200-46CD-4802-812E-D45928ED56D2}" type="slidenum">
              <a:rPr lang="en-US" smtClean="0"/>
              <a:t>‹#›</a:t>
            </a:fld>
            <a:endParaRPr lang="en-US"/>
          </a:p>
        </p:txBody>
      </p:sp>
    </p:spTree>
    <p:extLst>
      <p:ext uri="{BB962C8B-B14F-4D97-AF65-F5344CB8AC3E}">
        <p14:creationId xmlns:p14="http://schemas.microsoft.com/office/powerpoint/2010/main" val="1124658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3122A-F075-4769-9F2F-C914D6E14A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94D3FE-E77A-41F6-A8C7-45F107C54A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65FCBA-0DED-4603-AB69-2A62F317FB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FC25AA-8B0A-4286-8EB8-6807584BA1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1F4336-B8B3-47AF-A125-69649A89EB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121E89-19FB-4101-A620-EF921FDE64B5}"/>
              </a:ext>
            </a:extLst>
          </p:cNvPr>
          <p:cNvSpPr>
            <a:spLocks noGrp="1"/>
          </p:cNvSpPr>
          <p:nvPr>
            <p:ph type="dt" sz="half" idx="10"/>
          </p:nvPr>
        </p:nvSpPr>
        <p:spPr/>
        <p:txBody>
          <a:bodyPr/>
          <a:lstStyle/>
          <a:p>
            <a:fld id="{B20C9FB9-8AC9-44ED-9C7B-F69042BE03DE}" type="datetime1">
              <a:rPr lang="en-US" smtClean="0"/>
              <a:t>2/23/2021</a:t>
            </a:fld>
            <a:endParaRPr lang="en-US"/>
          </a:p>
        </p:txBody>
      </p:sp>
      <p:sp>
        <p:nvSpPr>
          <p:cNvPr id="8" name="Footer Placeholder 7">
            <a:extLst>
              <a:ext uri="{FF2B5EF4-FFF2-40B4-BE49-F238E27FC236}">
                <a16:creationId xmlns:a16="http://schemas.microsoft.com/office/drawing/2014/main" id="{DDDA31DC-A6A0-442E-A769-C6679C1401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1CDA7F-FF9D-4E2D-9486-CAC57431BA3A}"/>
              </a:ext>
            </a:extLst>
          </p:cNvPr>
          <p:cNvSpPr>
            <a:spLocks noGrp="1"/>
          </p:cNvSpPr>
          <p:nvPr>
            <p:ph type="sldNum" sz="quarter" idx="12"/>
          </p:nvPr>
        </p:nvSpPr>
        <p:spPr/>
        <p:txBody>
          <a:bodyPr/>
          <a:lstStyle/>
          <a:p>
            <a:fld id="{9D0EE200-46CD-4802-812E-D45928ED56D2}" type="slidenum">
              <a:rPr lang="en-US" smtClean="0"/>
              <a:t>‹#›</a:t>
            </a:fld>
            <a:endParaRPr lang="en-US"/>
          </a:p>
        </p:txBody>
      </p:sp>
    </p:spTree>
    <p:extLst>
      <p:ext uri="{BB962C8B-B14F-4D97-AF65-F5344CB8AC3E}">
        <p14:creationId xmlns:p14="http://schemas.microsoft.com/office/powerpoint/2010/main" val="1697937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E146F-944B-49AB-8EB3-C048F3F49C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ECE06E-FF13-412E-9372-A9B4DF2C4A1F}"/>
              </a:ext>
            </a:extLst>
          </p:cNvPr>
          <p:cNvSpPr>
            <a:spLocks noGrp="1"/>
          </p:cNvSpPr>
          <p:nvPr>
            <p:ph type="dt" sz="half" idx="10"/>
          </p:nvPr>
        </p:nvSpPr>
        <p:spPr/>
        <p:txBody>
          <a:bodyPr/>
          <a:lstStyle/>
          <a:p>
            <a:fld id="{6E62AE5C-B8BF-4B4B-8B59-212CAE64614D}" type="datetime1">
              <a:rPr lang="en-US" smtClean="0"/>
              <a:t>2/23/2021</a:t>
            </a:fld>
            <a:endParaRPr lang="en-US"/>
          </a:p>
        </p:txBody>
      </p:sp>
      <p:sp>
        <p:nvSpPr>
          <p:cNvPr id="4" name="Footer Placeholder 3">
            <a:extLst>
              <a:ext uri="{FF2B5EF4-FFF2-40B4-BE49-F238E27FC236}">
                <a16:creationId xmlns:a16="http://schemas.microsoft.com/office/drawing/2014/main" id="{6AA256AB-2C5A-461E-8B58-B260F9C11C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4A6C4C-585B-4B0D-A99E-672E1BA059A8}"/>
              </a:ext>
            </a:extLst>
          </p:cNvPr>
          <p:cNvSpPr>
            <a:spLocks noGrp="1"/>
          </p:cNvSpPr>
          <p:nvPr>
            <p:ph type="sldNum" sz="quarter" idx="12"/>
          </p:nvPr>
        </p:nvSpPr>
        <p:spPr/>
        <p:txBody>
          <a:bodyPr/>
          <a:lstStyle/>
          <a:p>
            <a:fld id="{9D0EE200-46CD-4802-812E-D45928ED56D2}" type="slidenum">
              <a:rPr lang="en-US" smtClean="0"/>
              <a:t>‹#›</a:t>
            </a:fld>
            <a:endParaRPr lang="en-US"/>
          </a:p>
        </p:txBody>
      </p:sp>
    </p:spTree>
    <p:extLst>
      <p:ext uri="{BB962C8B-B14F-4D97-AF65-F5344CB8AC3E}">
        <p14:creationId xmlns:p14="http://schemas.microsoft.com/office/powerpoint/2010/main" val="4033565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DC3586-E67E-456F-B5FF-E00DB938E71C}"/>
              </a:ext>
            </a:extLst>
          </p:cNvPr>
          <p:cNvSpPr>
            <a:spLocks noGrp="1"/>
          </p:cNvSpPr>
          <p:nvPr>
            <p:ph type="dt" sz="half" idx="10"/>
          </p:nvPr>
        </p:nvSpPr>
        <p:spPr/>
        <p:txBody>
          <a:bodyPr/>
          <a:lstStyle/>
          <a:p>
            <a:fld id="{E849F4B7-CF0F-4AB2-9822-5F3AB5BAB0F6}" type="datetime1">
              <a:rPr lang="en-US" smtClean="0"/>
              <a:t>2/23/2021</a:t>
            </a:fld>
            <a:endParaRPr lang="en-US"/>
          </a:p>
        </p:txBody>
      </p:sp>
      <p:sp>
        <p:nvSpPr>
          <p:cNvPr id="3" name="Footer Placeholder 2">
            <a:extLst>
              <a:ext uri="{FF2B5EF4-FFF2-40B4-BE49-F238E27FC236}">
                <a16:creationId xmlns:a16="http://schemas.microsoft.com/office/drawing/2014/main" id="{61419F75-065C-482F-8FC2-486D1ACFE2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224E7B-BC52-4073-A58D-EC50B190EB10}"/>
              </a:ext>
            </a:extLst>
          </p:cNvPr>
          <p:cNvSpPr>
            <a:spLocks noGrp="1"/>
          </p:cNvSpPr>
          <p:nvPr>
            <p:ph type="sldNum" sz="quarter" idx="12"/>
          </p:nvPr>
        </p:nvSpPr>
        <p:spPr/>
        <p:txBody>
          <a:bodyPr/>
          <a:lstStyle/>
          <a:p>
            <a:fld id="{9D0EE200-46CD-4802-812E-D45928ED56D2}" type="slidenum">
              <a:rPr lang="en-US" smtClean="0"/>
              <a:t>‹#›</a:t>
            </a:fld>
            <a:endParaRPr lang="en-US"/>
          </a:p>
        </p:txBody>
      </p:sp>
    </p:spTree>
    <p:extLst>
      <p:ext uri="{BB962C8B-B14F-4D97-AF65-F5344CB8AC3E}">
        <p14:creationId xmlns:p14="http://schemas.microsoft.com/office/powerpoint/2010/main" val="3856067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93864-C172-4771-B5A0-239E15494A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05CDC8-F7D2-42CA-818B-E0511FF5FA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7BAE46-53B9-4840-B8A5-387B3FDE8C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FDAAAE-0DC7-4FBF-9A7A-AE1E0D3E887E}"/>
              </a:ext>
            </a:extLst>
          </p:cNvPr>
          <p:cNvSpPr>
            <a:spLocks noGrp="1"/>
          </p:cNvSpPr>
          <p:nvPr>
            <p:ph type="dt" sz="half" idx="10"/>
          </p:nvPr>
        </p:nvSpPr>
        <p:spPr/>
        <p:txBody>
          <a:bodyPr/>
          <a:lstStyle/>
          <a:p>
            <a:fld id="{8D6F5A5D-9DCB-4C38-9461-5C22052B2E9C}" type="datetime1">
              <a:rPr lang="en-US" smtClean="0"/>
              <a:t>2/23/2021</a:t>
            </a:fld>
            <a:endParaRPr lang="en-US"/>
          </a:p>
        </p:txBody>
      </p:sp>
      <p:sp>
        <p:nvSpPr>
          <p:cNvPr id="6" name="Footer Placeholder 5">
            <a:extLst>
              <a:ext uri="{FF2B5EF4-FFF2-40B4-BE49-F238E27FC236}">
                <a16:creationId xmlns:a16="http://schemas.microsoft.com/office/drawing/2014/main" id="{F1E31787-2367-41CC-B0BC-8981BD37EB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60AB20-76F4-48A2-80AF-15584FE8B49F}"/>
              </a:ext>
            </a:extLst>
          </p:cNvPr>
          <p:cNvSpPr>
            <a:spLocks noGrp="1"/>
          </p:cNvSpPr>
          <p:nvPr>
            <p:ph type="sldNum" sz="quarter" idx="12"/>
          </p:nvPr>
        </p:nvSpPr>
        <p:spPr/>
        <p:txBody>
          <a:bodyPr/>
          <a:lstStyle/>
          <a:p>
            <a:fld id="{9D0EE200-46CD-4802-812E-D45928ED56D2}" type="slidenum">
              <a:rPr lang="en-US" smtClean="0"/>
              <a:t>‹#›</a:t>
            </a:fld>
            <a:endParaRPr lang="en-US"/>
          </a:p>
        </p:txBody>
      </p:sp>
    </p:spTree>
    <p:extLst>
      <p:ext uri="{BB962C8B-B14F-4D97-AF65-F5344CB8AC3E}">
        <p14:creationId xmlns:p14="http://schemas.microsoft.com/office/powerpoint/2010/main" val="1625484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D411D-5DF1-484D-9315-575044E20D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9659F4-1E8B-4401-8E71-3B46C4CCA5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3DD353-F74A-4899-927F-EFF47FF871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4C3C60-E8AA-49CD-AEE4-E379F4F438A1}"/>
              </a:ext>
            </a:extLst>
          </p:cNvPr>
          <p:cNvSpPr>
            <a:spLocks noGrp="1"/>
          </p:cNvSpPr>
          <p:nvPr>
            <p:ph type="dt" sz="half" idx="10"/>
          </p:nvPr>
        </p:nvSpPr>
        <p:spPr/>
        <p:txBody>
          <a:bodyPr/>
          <a:lstStyle/>
          <a:p>
            <a:fld id="{D747BB12-C569-487E-95F0-D8B598B23DB9}" type="datetime1">
              <a:rPr lang="en-US" smtClean="0"/>
              <a:t>2/23/2021</a:t>
            </a:fld>
            <a:endParaRPr lang="en-US"/>
          </a:p>
        </p:txBody>
      </p:sp>
      <p:sp>
        <p:nvSpPr>
          <p:cNvPr id="6" name="Footer Placeholder 5">
            <a:extLst>
              <a:ext uri="{FF2B5EF4-FFF2-40B4-BE49-F238E27FC236}">
                <a16:creationId xmlns:a16="http://schemas.microsoft.com/office/drawing/2014/main" id="{5ACD728E-8E2D-4448-BCFA-C5CD525CAE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04273E-B0B5-4E57-8B67-17C4017FC593}"/>
              </a:ext>
            </a:extLst>
          </p:cNvPr>
          <p:cNvSpPr>
            <a:spLocks noGrp="1"/>
          </p:cNvSpPr>
          <p:nvPr>
            <p:ph type="sldNum" sz="quarter" idx="12"/>
          </p:nvPr>
        </p:nvSpPr>
        <p:spPr/>
        <p:txBody>
          <a:bodyPr/>
          <a:lstStyle/>
          <a:p>
            <a:fld id="{9D0EE200-46CD-4802-812E-D45928ED56D2}" type="slidenum">
              <a:rPr lang="en-US" smtClean="0"/>
              <a:t>‹#›</a:t>
            </a:fld>
            <a:endParaRPr lang="en-US"/>
          </a:p>
        </p:txBody>
      </p:sp>
    </p:spTree>
    <p:extLst>
      <p:ext uri="{BB962C8B-B14F-4D97-AF65-F5344CB8AC3E}">
        <p14:creationId xmlns:p14="http://schemas.microsoft.com/office/powerpoint/2010/main" val="3063542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6FD659-0B27-4A8B-B7A6-0853C94B61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96C609-4706-42DE-81B1-AF0ED995F7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411F8F-9941-4E0C-892B-711115906E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2FAB55-C0D5-490D-BC0F-241A13CA0588}" type="datetime1">
              <a:rPr lang="en-US" smtClean="0"/>
              <a:t>2/23/2021</a:t>
            </a:fld>
            <a:endParaRPr lang="en-US"/>
          </a:p>
        </p:txBody>
      </p:sp>
      <p:sp>
        <p:nvSpPr>
          <p:cNvPr id="5" name="Footer Placeholder 4">
            <a:extLst>
              <a:ext uri="{FF2B5EF4-FFF2-40B4-BE49-F238E27FC236}">
                <a16:creationId xmlns:a16="http://schemas.microsoft.com/office/drawing/2014/main" id="{6BEB5655-D333-4432-A81C-4B18F04259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FDBDF3-A788-456B-92F8-8F8FD04477EC}"/>
              </a:ext>
            </a:extLst>
          </p:cNvPr>
          <p:cNvSpPr>
            <a:spLocks noGrp="1"/>
          </p:cNvSpPr>
          <p:nvPr>
            <p:ph type="sldNum" sz="quarter" idx="4"/>
          </p:nvPr>
        </p:nvSpPr>
        <p:spPr>
          <a:xfrm>
            <a:off x="7779727" y="656879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0EE200-46CD-4802-812E-D45928ED56D2}" type="slidenum">
              <a:rPr lang="en-US" smtClean="0"/>
              <a:t>‹#›</a:t>
            </a:fld>
            <a:endParaRPr lang="en-US"/>
          </a:p>
        </p:txBody>
      </p:sp>
      <p:pic>
        <p:nvPicPr>
          <p:cNvPr id="7" name="Picture 6">
            <a:extLst>
              <a:ext uri="{FF2B5EF4-FFF2-40B4-BE49-F238E27FC236}">
                <a16:creationId xmlns:a16="http://schemas.microsoft.com/office/drawing/2014/main" id="{5BA87443-0176-4D60-9482-DFAA866C8BE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700238" y="5949618"/>
            <a:ext cx="1436675" cy="801740"/>
          </a:xfrm>
          <a:prstGeom prst="rect">
            <a:avLst/>
          </a:prstGeom>
        </p:spPr>
      </p:pic>
    </p:spTree>
    <p:extLst>
      <p:ext uri="{BB962C8B-B14F-4D97-AF65-F5344CB8AC3E}">
        <p14:creationId xmlns:p14="http://schemas.microsoft.com/office/powerpoint/2010/main" val="1721635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jpeg"/><Relationship Id="rId4" Type="http://schemas.openxmlformats.org/officeDocument/2006/relationships/image" Target="../media/image25.png"/><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wmf"/><Relationship Id="rId7" Type="http://schemas.openxmlformats.org/officeDocument/2006/relationships/image" Target="../media/image39.w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8.wmf"/><Relationship Id="rId5" Type="http://schemas.openxmlformats.org/officeDocument/2006/relationships/image" Target="../media/image37.wmf"/><Relationship Id="rId4" Type="http://schemas.openxmlformats.org/officeDocument/2006/relationships/image" Target="../media/image36.wmf"/></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2.emf"/></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72.jpeg"/><Relationship Id="rId4" Type="http://schemas.openxmlformats.org/officeDocument/2006/relationships/image" Target="../media/image71.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jpeg"/></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4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5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jpe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5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5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10.jpg"/><Relationship Id="rId3" Type="http://schemas.microsoft.com/office/2007/relationships/media" Target="../media/media2.mp3"/><Relationship Id="rId7" Type="http://schemas.microsoft.com/office/2007/relationships/media" Target="../media/media4.mp3"/><Relationship Id="rId12" Type="http://schemas.openxmlformats.org/officeDocument/2006/relationships/notesSlide" Target="../notesSlides/notesSlide59.xml"/><Relationship Id="rId17" Type="http://schemas.openxmlformats.org/officeDocument/2006/relationships/image" Target="../media/image114.jpg"/><Relationship Id="rId2" Type="http://schemas.openxmlformats.org/officeDocument/2006/relationships/audio" Target="../media/media1.mp3"/><Relationship Id="rId16" Type="http://schemas.openxmlformats.org/officeDocument/2006/relationships/image" Target="../media/image113.png"/><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slideLayout" Target="../slideLayouts/slideLayout4.xml"/><Relationship Id="rId5" Type="http://schemas.microsoft.com/office/2007/relationships/media" Target="../media/media3.mp3"/><Relationship Id="rId15" Type="http://schemas.openxmlformats.org/officeDocument/2006/relationships/image" Target="../media/image112.jpg"/><Relationship Id="rId10" Type="http://schemas.openxmlformats.org/officeDocument/2006/relationships/audio" Target="../media/media5.mp3"/><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image" Target="../media/image111.jpg"/></Relationships>
</file>

<file path=ppt/slides/_rels/slide6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117.jpeg"/><Relationship Id="rId4" Type="http://schemas.openxmlformats.org/officeDocument/2006/relationships/image" Target="../media/image116.jpeg"/></Relationships>
</file>

<file path=ppt/slides/_rels/slide6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19.jpeg"/><Relationship Id="rId7" Type="http://schemas.openxmlformats.org/officeDocument/2006/relationships/image" Target="../media/image123.jpe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 Id="rId9" Type="http://schemas.openxmlformats.org/officeDocument/2006/relationships/image" Target="../media/image125.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jpeg"/><Relationship Id="rId7" Type="http://schemas.openxmlformats.org/officeDocument/2006/relationships/image" Target="../media/image130.png"/><Relationship Id="rId2" Type="http://schemas.openxmlformats.org/officeDocument/2006/relationships/notesSlide" Target="../notesSlides/notesSlide64.xml"/><Relationship Id="rId1" Type="http://schemas.openxmlformats.org/officeDocument/2006/relationships/slideLayout" Target="../slideLayouts/slideLayout4.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1.xml.rels><?xml version="1.0" encoding="UTF-8" standalone="yes"?>
<Relationships xmlns="http://schemas.openxmlformats.org/package/2006/relationships"><Relationship Id="rId3" Type="http://schemas.openxmlformats.org/officeDocument/2006/relationships/hyperlink" Target="https://www.google.co.za/url?sa=i&amp;rct=j&amp;q=&amp;esrc=s&amp;source=images&amp;cd=&amp;cad=rja&amp;uact=8&amp;ved=0ahUKEwjR2LCBmJfUAhVCvRoKHezGB5gQjRwIBw&amp;url=https://www.autmvisitors.net/metrics-sum-human-impact-technology-transfer&amp;psig=AFQjCNHP6hvd9YgUpLP8bb80brUiypztsg&amp;ust=1496218919706197"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34.jpeg"/></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5.xml"/><Relationship Id="rId1" Type="http://schemas.openxmlformats.org/officeDocument/2006/relationships/slideLayout" Target="../slideLayouts/slideLayout3.xml"/><Relationship Id="rId4" Type="http://schemas.openxmlformats.org/officeDocument/2006/relationships/image" Target="../media/image136.png"/></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40.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139.emf"/><Relationship Id="rId5" Type="http://schemas.openxmlformats.org/officeDocument/2006/relationships/image" Target="../media/image138.png"/><Relationship Id="rId4" Type="http://schemas.openxmlformats.org/officeDocument/2006/relationships/image" Target="../media/image137.png"/></Relationships>
</file>

<file path=ppt/slides/_rels/slide82.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6131A-C6D6-4397-9159-F12511620262}"/>
              </a:ext>
            </a:extLst>
          </p:cNvPr>
          <p:cNvSpPr>
            <a:spLocks noGrp="1"/>
          </p:cNvSpPr>
          <p:nvPr>
            <p:ph type="title"/>
          </p:nvPr>
        </p:nvSpPr>
        <p:spPr>
          <a:xfrm>
            <a:off x="930479" y="3206012"/>
            <a:ext cx="10515600" cy="2306080"/>
          </a:xfrm>
        </p:spPr>
        <p:txBody>
          <a:bodyPr>
            <a:normAutofit fontScale="90000"/>
          </a:bodyPr>
          <a:lstStyle/>
          <a:p>
            <a:pPr algn="ctr"/>
            <a:r>
              <a:rPr lang="en-US" sz="4000" b="1" dirty="0">
                <a:latin typeface="+mj-ea"/>
              </a:rPr>
              <a:t>Kids IP Day</a:t>
            </a:r>
            <a:br>
              <a:rPr lang="en-US" sz="4000" b="1" dirty="0">
                <a:latin typeface="+mj-ea"/>
              </a:rPr>
            </a:br>
            <a:r>
              <a:rPr lang="en-US" sz="3600" dirty="0">
                <a:latin typeface="+mj-ea"/>
              </a:rPr>
              <a:t>Patrick Terroir</a:t>
            </a:r>
            <a:r>
              <a:rPr lang="ko-KR" altLang="en-US" sz="3600" dirty="0">
                <a:latin typeface="+mj-ea"/>
              </a:rPr>
              <a:t>씨를 기리며</a:t>
            </a:r>
            <a:br>
              <a:rPr lang="en-US" sz="3600" dirty="0">
                <a:latin typeface="+mj-ea"/>
              </a:rPr>
            </a:br>
            <a:br>
              <a:rPr lang="en-US" sz="3600" b="1" dirty="0">
                <a:latin typeface="+mj-ea"/>
              </a:rPr>
            </a:br>
            <a:br>
              <a:rPr lang="en-US" sz="2800" b="1" dirty="0">
                <a:latin typeface="+mj-ea"/>
              </a:rPr>
            </a:br>
            <a:r>
              <a:rPr lang="en-US" sz="2800" b="1" dirty="0">
                <a:latin typeface="+mj-ea"/>
              </a:rPr>
              <a:t>3</a:t>
            </a:r>
            <a:r>
              <a:rPr lang="ko-KR" altLang="en-US" sz="2800" b="1" dirty="0">
                <a:latin typeface="+mj-ea"/>
              </a:rPr>
              <a:t>월</a:t>
            </a:r>
            <a:r>
              <a:rPr lang="en-US" altLang="ko-KR" sz="2800" b="1" dirty="0">
                <a:latin typeface="+mj-ea"/>
              </a:rPr>
              <a:t>17</a:t>
            </a:r>
            <a:r>
              <a:rPr lang="ko-KR" altLang="en-US" sz="2800" b="1" dirty="0">
                <a:latin typeface="+mj-ea"/>
              </a:rPr>
              <a:t>일</a:t>
            </a:r>
            <a:endParaRPr lang="en-US" sz="2800" dirty="0">
              <a:solidFill>
                <a:schemeClr val="accent1">
                  <a:lumMod val="75000"/>
                </a:schemeClr>
              </a:solidFill>
              <a:latin typeface="+mj-ea"/>
            </a:endParaRPr>
          </a:p>
        </p:txBody>
      </p:sp>
      <p:pic>
        <p:nvPicPr>
          <p:cNvPr id="3" name="Picture 2">
            <a:extLst>
              <a:ext uri="{FF2B5EF4-FFF2-40B4-BE49-F238E27FC236}">
                <a16:creationId xmlns:a16="http://schemas.microsoft.com/office/drawing/2014/main" id="{33DB8DC0-EE28-4690-AEFE-607D2894E975}"/>
              </a:ext>
            </a:extLst>
          </p:cNvPr>
          <p:cNvPicPr>
            <a:picLocks noChangeAspect="1"/>
          </p:cNvPicPr>
          <p:nvPr/>
        </p:nvPicPr>
        <p:blipFill>
          <a:blip r:embed="rId2"/>
          <a:stretch>
            <a:fillRect/>
          </a:stretch>
        </p:blipFill>
        <p:spPr>
          <a:xfrm>
            <a:off x="-22648" y="0"/>
            <a:ext cx="1537138" cy="6858000"/>
          </a:xfrm>
          <a:prstGeom prst="rect">
            <a:avLst/>
          </a:prstGeom>
        </p:spPr>
      </p:pic>
      <p:sp>
        <p:nvSpPr>
          <p:cNvPr id="6" name="Rectangle: Rounded Corners 5">
            <a:extLst>
              <a:ext uri="{FF2B5EF4-FFF2-40B4-BE49-F238E27FC236}">
                <a16:creationId xmlns:a16="http://schemas.microsoft.com/office/drawing/2014/main" id="{09521898-C90C-4B0E-A51B-A4592164075F}"/>
              </a:ext>
            </a:extLst>
          </p:cNvPr>
          <p:cNvSpPr/>
          <p:nvPr/>
        </p:nvSpPr>
        <p:spPr>
          <a:xfrm>
            <a:off x="11108988" y="6011693"/>
            <a:ext cx="735410" cy="4863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Rectangle: Rounded Corners 6">
            <a:extLst>
              <a:ext uri="{FF2B5EF4-FFF2-40B4-BE49-F238E27FC236}">
                <a16:creationId xmlns:a16="http://schemas.microsoft.com/office/drawing/2014/main" id="{4705024A-6B32-49E2-8D04-71DDBB413F9A}"/>
              </a:ext>
            </a:extLst>
          </p:cNvPr>
          <p:cNvSpPr/>
          <p:nvPr/>
        </p:nvSpPr>
        <p:spPr>
          <a:xfrm>
            <a:off x="10544783" y="6463057"/>
            <a:ext cx="1575881" cy="2918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10124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2800" y="316865"/>
            <a:ext cx="8356600" cy="1508760"/>
          </a:xfrm>
        </p:spPr>
        <p:txBody>
          <a:bodyPr>
            <a:noAutofit/>
          </a:bodyPr>
          <a:lstStyle/>
          <a:p>
            <a:pPr latinLnBrk="1"/>
            <a:r>
              <a:rPr lang="en-US" altLang="en-US" sz="3600" dirty="0">
                <a:latin typeface="Malgun Gothic" panose="020B0503020000020004" pitchFamily="34" charset="-127"/>
                <a:ea typeface="Malgun Gothic" panose="020B0503020000020004" pitchFamily="34" charset="-127"/>
              </a:rPr>
              <a:t>Alexander Graham Bell</a:t>
            </a:r>
            <a:r>
              <a:rPr lang="en-US" altLang="ja-JP" sz="3600" dirty="0">
                <a:latin typeface="Malgun Gothic" panose="020B0503020000020004" pitchFamily="34" charset="-127"/>
                <a:ea typeface="Malgun Gothic" panose="020B0503020000020004" pitchFamily="34" charset="-127"/>
              </a:rPr>
              <a:t>-1876</a:t>
            </a:r>
            <a:r>
              <a:rPr lang="ko-KR" altLang="en-US" sz="3600" dirty="0">
                <a:latin typeface="Malgun Gothic" panose="020B0503020000020004" pitchFamily="34" charset="-127"/>
                <a:ea typeface="Malgun Gothic" panose="020B0503020000020004" pitchFamily="34" charset="-127"/>
              </a:rPr>
              <a:t>년 </a:t>
            </a:r>
            <a:r>
              <a:rPr lang="en-US" altLang="ja-JP" sz="3600" dirty="0">
                <a:latin typeface="Malgun Gothic" panose="020B0503020000020004" pitchFamily="34" charset="-127"/>
                <a:ea typeface="Malgun Gothic" panose="020B0503020000020004" pitchFamily="34" charset="-127"/>
              </a:rPr>
              <a:t>3</a:t>
            </a:r>
            <a:r>
              <a:rPr lang="ko-KR" altLang="en-US" sz="3600" dirty="0">
                <a:latin typeface="Malgun Gothic" panose="020B0503020000020004" pitchFamily="34" charset="-127"/>
                <a:ea typeface="Malgun Gothic" panose="020B0503020000020004" pitchFamily="34" charset="-127"/>
              </a:rPr>
              <a:t>월 </a:t>
            </a:r>
            <a:r>
              <a:rPr lang="en-US" altLang="ja-JP" sz="3600" dirty="0">
                <a:latin typeface="Malgun Gothic" panose="020B0503020000020004" pitchFamily="34" charset="-127"/>
                <a:ea typeface="Malgun Gothic" panose="020B0503020000020004" pitchFamily="34" charset="-127"/>
              </a:rPr>
              <a:t>7</a:t>
            </a:r>
            <a:r>
              <a:rPr lang="ko-KR" altLang="en-US" sz="3600" dirty="0">
                <a:latin typeface="Malgun Gothic" panose="020B0503020000020004" pitchFamily="34" charset="-127"/>
                <a:ea typeface="Malgun Gothic" panose="020B0503020000020004" pitchFamily="34" charset="-127"/>
              </a:rPr>
              <a:t>일에 특허를 취득한 전화</a:t>
            </a:r>
            <a:br>
              <a:rPr lang="en-US" altLang="en-US" sz="3600" dirty="0">
                <a:latin typeface="Malgun Gothic" panose="020B0503020000020004" pitchFamily="34" charset="-127"/>
                <a:ea typeface="Malgun Gothic" panose="020B0503020000020004" pitchFamily="34" charset="-127"/>
              </a:rPr>
            </a:br>
            <a:endParaRPr lang="en-ZA" sz="3600" dirty="0">
              <a:latin typeface="Malgun Gothic" panose="020B0503020000020004" pitchFamily="34" charset="-127"/>
              <a:ea typeface="Malgun Gothic" panose="020B0503020000020004" pitchFamily="34" charset="-127"/>
            </a:endParaRPr>
          </a:p>
        </p:txBody>
      </p:sp>
      <p:sp>
        <p:nvSpPr>
          <p:cNvPr id="5123" name="Content Placeholder 4"/>
          <p:cNvSpPr>
            <a:spLocks noGrp="1"/>
          </p:cNvSpPr>
          <p:nvPr>
            <p:ph idx="1"/>
          </p:nvPr>
        </p:nvSpPr>
        <p:spPr>
          <a:xfrm>
            <a:off x="838200" y="1476490"/>
            <a:ext cx="10515600" cy="4351338"/>
          </a:xfrm>
        </p:spPr>
        <p:txBody>
          <a:bodyPr>
            <a:normAutofit/>
          </a:bodyPr>
          <a:lstStyle/>
          <a:p>
            <a:pPr latinLnBrk="1">
              <a:buNone/>
            </a:pPr>
            <a:r>
              <a:rPr lang="ko-KR" altLang="en-US" sz="2400" dirty="0">
                <a:latin typeface="Malgun Gothic" panose="020B0503020000020004" pitchFamily="34" charset="-127"/>
                <a:ea typeface="Malgun Gothic" panose="020B0503020000020004" pitchFamily="34" charset="-127"/>
              </a:rPr>
              <a:t>“이 전화는 통신 수단으로 심각하게 고려하기에는 너무 많은 단점이 있습니다</a:t>
            </a:r>
            <a:r>
              <a:rPr lang="en-US" altLang="ko-KR" sz="2400" dirty="0">
                <a:latin typeface="Malgun Gothic" panose="020B0503020000020004" pitchFamily="34" charset="-127"/>
                <a:ea typeface="Malgun Gothic" panose="020B0503020000020004" pitchFamily="34" charset="-127"/>
              </a:rPr>
              <a:t>. </a:t>
            </a:r>
            <a:r>
              <a:rPr lang="ko-KR" altLang="en-US" sz="2400" dirty="0">
                <a:latin typeface="Malgun Gothic" panose="020B0503020000020004" pitchFamily="34" charset="-127"/>
                <a:ea typeface="Malgun Gothic" panose="020B0503020000020004" pitchFamily="34" charset="-127"/>
              </a:rPr>
              <a:t>이 장치는 본질적으로 우리에게 가치가 없습니다</a:t>
            </a:r>
            <a:r>
              <a:rPr lang="en-US" altLang="ko-KR" sz="2400" dirty="0">
                <a:latin typeface="Malgun Gothic" panose="020B0503020000020004" pitchFamily="34" charset="-127"/>
                <a:ea typeface="Malgun Gothic" panose="020B0503020000020004" pitchFamily="34" charset="-127"/>
              </a:rPr>
              <a:t>.” </a:t>
            </a:r>
            <a:r>
              <a:rPr lang="ja-JP" altLang="en-US" sz="2400" dirty="0">
                <a:latin typeface="Malgun Gothic" panose="020B0503020000020004" pitchFamily="34" charset="-127"/>
                <a:ea typeface="MS Mincho" panose="02020609040205080304" pitchFamily="49" charset="-128"/>
              </a:rPr>
              <a:t> </a:t>
            </a:r>
            <a:r>
              <a:rPr lang="en-US" altLang="ja-JP" sz="2400" dirty="0">
                <a:latin typeface="Malgun Gothic" panose="020B0503020000020004" pitchFamily="34" charset="-127"/>
                <a:ea typeface="Malgun Gothic" panose="020B0503020000020004" pitchFamily="34" charset="-127"/>
              </a:rPr>
              <a:t>(</a:t>
            </a:r>
            <a:r>
              <a:rPr lang="en-US" altLang="en-US" sz="2400" dirty="0">
                <a:latin typeface="Malgun Gothic" panose="020B0503020000020004" pitchFamily="34" charset="-127"/>
                <a:ea typeface="Malgun Gothic" panose="020B0503020000020004" pitchFamily="34" charset="-127"/>
              </a:rPr>
              <a:t> Western Union, </a:t>
            </a:r>
            <a:r>
              <a:rPr lang="ko-KR" altLang="en-US" sz="2400" dirty="0">
                <a:latin typeface="Malgun Gothic" panose="020B0503020000020004" pitchFamily="34" charset="-127"/>
                <a:ea typeface="Malgun Gothic" panose="020B0503020000020004" pitchFamily="34" charset="-127"/>
              </a:rPr>
              <a:t>내부 메모</a:t>
            </a:r>
            <a:r>
              <a:rPr lang="en-US" altLang="ko-KR" sz="2400" dirty="0">
                <a:latin typeface="Malgun Gothic" panose="020B0503020000020004" pitchFamily="34" charset="-127"/>
                <a:ea typeface="Malgun Gothic" panose="020B0503020000020004" pitchFamily="34" charset="-127"/>
              </a:rPr>
              <a:t>, </a:t>
            </a:r>
            <a:r>
              <a:rPr lang="en-US" altLang="ja-JP" sz="2400" dirty="0">
                <a:latin typeface="Malgun Gothic" panose="020B0503020000020004" pitchFamily="34" charset="-127"/>
                <a:ea typeface="Malgun Gothic" panose="020B0503020000020004" pitchFamily="34" charset="-127"/>
              </a:rPr>
              <a:t>1876</a:t>
            </a:r>
            <a:r>
              <a:rPr lang="ko-KR" altLang="en-US" sz="2400" dirty="0">
                <a:latin typeface="Malgun Gothic" panose="020B0503020000020004" pitchFamily="34" charset="-127"/>
                <a:ea typeface="Malgun Gothic" panose="020B0503020000020004" pitchFamily="34" charset="-127"/>
              </a:rPr>
              <a:t>년</a:t>
            </a:r>
            <a:r>
              <a:rPr lang="en-US" altLang="ja-JP" sz="2400" dirty="0">
                <a:latin typeface="Malgun Gothic" panose="020B0503020000020004" pitchFamily="34" charset="-127"/>
                <a:ea typeface="Malgun Gothic" panose="020B0503020000020004" pitchFamily="34" charset="-127"/>
              </a:rPr>
              <a:t>) </a:t>
            </a:r>
          </a:p>
          <a:p>
            <a:pPr latinLnBrk="1">
              <a:buNone/>
            </a:pPr>
            <a:r>
              <a:rPr lang="en-US" altLang="ja-JP" sz="2400" dirty="0">
                <a:latin typeface="Malgun Gothic" panose="020B0503020000020004" pitchFamily="34" charset="-127"/>
                <a:ea typeface="Malgun Gothic" panose="020B0503020000020004" pitchFamily="34" charset="-127"/>
              </a:rPr>
              <a:t>“</a:t>
            </a:r>
            <a:r>
              <a:rPr lang="ko-KR" altLang="en-US" sz="2400" dirty="0">
                <a:latin typeface="Malgun Gothic" panose="020B0503020000020004" pitchFamily="34" charset="-127"/>
                <a:ea typeface="Malgun Gothic" panose="020B0503020000020004" pitchFamily="34" charset="-127"/>
              </a:rPr>
              <a:t>놀라운 발명이지만 누가 사용하고 싶어할까요</a:t>
            </a:r>
            <a:r>
              <a:rPr lang="en-US" altLang="ko-KR" sz="2400" dirty="0">
                <a:latin typeface="Malgun Gothic" panose="020B0503020000020004" pitchFamily="34" charset="-127"/>
                <a:ea typeface="Malgun Gothic" panose="020B0503020000020004" pitchFamily="34" charset="-127"/>
              </a:rPr>
              <a:t>?</a:t>
            </a:r>
            <a:r>
              <a:rPr lang="en-US" altLang="ja-JP" sz="2400" dirty="0">
                <a:latin typeface="Malgun Gothic" panose="020B0503020000020004" pitchFamily="34" charset="-127"/>
                <a:ea typeface="Malgun Gothic" panose="020B0503020000020004" pitchFamily="34" charset="-127"/>
              </a:rPr>
              <a:t>”</a:t>
            </a:r>
            <a:r>
              <a:rPr lang="ja-JP" altLang="en-US" sz="2400" dirty="0">
                <a:latin typeface="Malgun Gothic" panose="020B0503020000020004" pitchFamily="34" charset="-127"/>
                <a:ea typeface="MS Mincho" panose="02020609040205080304" pitchFamily="49" charset="-128"/>
              </a:rPr>
              <a:t>  </a:t>
            </a:r>
            <a:r>
              <a:rPr lang="en-US" altLang="ja-JP" sz="2400" dirty="0">
                <a:latin typeface="Malgun Gothic" panose="020B0503020000020004" pitchFamily="34" charset="-127"/>
                <a:ea typeface="Malgun Gothic" panose="020B0503020000020004" pitchFamily="34" charset="-127"/>
              </a:rPr>
              <a:t>(</a:t>
            </a:r>
            <a:r>
              <a:rPr lang="ko-KR" altLang="en-US" sz="2400" dirty="0">
                <a:latin typeface="Malgun Gothic" panose="020B0503020000020004" pitchFamily="34" charset="-127"/>
                <a:ea typeface="Malgun Gothic" panose="020B0503020000020004" pitchFamily="34" charset="-127"/>
              </a:rPr>
              <a:t>미국 대통령 </a:t>
            </a:r>
            <a:r>
              <a:rPr lang="en-US" altLang="en-US" sz="2400" dirty="0">
                <a:latin typeface="Malgun Gothic" panose="020B0503020000020004" pitchFamily="34" charset="-127"/>
                <a:ea typeface="Malgun Gothic" panose="020B0503020000020004" pitchFamily="34" charset="-127"/>
              </a:rPr>
              <a:t>Rutherford B. Hayes</a:t>
            </a:r>
            <a:r>
              <a:rPr lang="ko-KR" altLang="en-US" sz="2400" dirty="0">
                <a:latin typeface="Malgun Gothic" panose="020B0503020000020004" pitchFamily="34" charset="-127"/>
                <a:ea typeface="Malgun Gothic" panose="020B0503020000020004" pitchFamily="34" charset="-127"/>
              </a:rPr>
              <a:t>씨가 워싱턴 </a:t>
            </a:r>
            <a:r>
              <a:rPr lang="en-US" altLang="ja-JP" sz="2400" dirty="0">
                <a:latin typeface="Malgun Gothic" panose="020B0503020000020004" pitchFamily="34" charset="-127"/>
                <a:ea typeface="Malgun Gothic" panose="020B0503020000020004" pitchFamily="34" charset="-127"/>
              </a:rPr>
              <a:t>D.C. </a:t>
            </a:r>
            <a:r>
              <a:rPr lang="ko-KR" altLang="en-US" sz="2400" dirty="0">
                <a:latin typeface="Malgun Gothic" panose="020B0503020000020004" pitchFamily="34" charset="-127"/>
                <a:ea typeface="Malgun Gothic" panose="020B0503020000020004" pitchFamily="34" charset="-127"/>
              </a:rPr>
              <a:t>에서 펜실베니아로 전화를 건 후</a:t>
            </a:r>
            <a:r>
              <a:rPr lang="en-US" altLang="ja-JP" sz="2400" dirty="0">
                <a:latin typeface="Malgun Gothic" panose="020B0503020000020004" pitchFamily="34" charset="-127"/>
                <a:ea typeface="Malgun Gothic" panose="020B0503020000020004" pitchFamily="34" charset="-127"/>
              </a:rPr>
              <a:t>) </a:t>
            </a:r>
            <a:endParaRPr lang="en-US" altLang="en-US" sz="2400" dirty="0">
              <a:latin typeface="Malgun Gothic" panose="020B0503020000020004" pitchFamily="34" charset="-127"/>
              <a:ea typeface="Malgun Gothic" panose="020B0503020000020004" pitchFamily="34" charset="-127"/>
            </a:endParaRPr>
          </a:p>
          <a:p>
            <a:pPr latinLnBrk="1">
              <a:buFont typeface="Arial" panose="020B0604020202020204" pitchFamily="34" charset="0"/>
              <a:buNone/>
            </a:pPr>
            <a:r>
              <a:rPr lang="en-US" altLang="en-US" dirty="0">
                <a:latin typeface="Malgun Gothic" panose="020B0503020000020004" pitchFamily="34" charset="-127"/>
                <a:ea typeface="Malgun Gothic" panose="020B0503020000020004" pitchFamily="34" charset="-127"/>
              </a:rPr>
              <a:t>			</a:t>
            </a:r>
          </a:p>
        </p:txBody>
      </p:sp>
      <p:pic>
        <p:nvPicPr>
          <p:cNvPr id="190466" name="Picture 2" descr="Image result for telephone 1876 alexander graham be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467" y="3732728"/>
            <a:ext cx="2358309" cy="19828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728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 name="Title 1"/>
          <p:cNvSpPr>
            <a:spLocks noGrp="1"/>
          </p:cNvSpPr>
          <p:nvPr>
            <p:ph type="title"/>
          </p:nvPr>
        </p:nvSpPr>
        <p:spPr>
          <a:xfrm>
            <a:off x="6952456" y="1252870"/>
            <a:ext cx="4519107" cy="1323439"/>
          </a:xfrm>
        </p:spPr>
        <p:txBody>
          <a:bodyPr vert="horz" lIns="91440" tIns="45720" rIns="91440" bIns="45720" rtlCol="0" anchor="t">
            <a:noAutofit/>
          </a:bodyPr>
          <a:lstStyle/>
          <a:p>
            <a:pPr latinLnBrk="1"/>
            <a:r>
              <a:rPr lang="ko-KR" altLang="en-US" sz="3200" b="1" dirty="0">
                <a:solidFill>
                  <a:schemeClr val="bg1"/>
                </a:solidFill>
                <a:latin typeface="Malgun Gothic" panose="020B0503020000020004" pitchFamily="34" charset="-127"/>
                <a:ea typeface="Malgun Gothic" panose="020B0503020000020004" pitchFamily="34" charset="-127"/>
              </a:rPr>
              <a:t>누가 발명을 할 수 있습니까</a:t>
            </a:r>
            <a:r>
              <a:rPr lang="en-US" altLang="ko-KR" sz="3200" b="1" dirty="0">
                <a:solidFill>
                  <a:schemeClr val="bg1"/>
                </a:solidFill>
                <a:latin typeface="Malgun Gothic" panose="020B0503020000020004" pitchFamily="34" charset="-127"/>
                <a:ea typeface="Malgun Gothic" panose="020B0503020000020004" pitchFamily="34" charset="-127"/>
              </a:rPr>
              <a:t>? </a:t>
            </a:r>
            <a:br>
              <a:rPr lang="en-US" altLang="ko-KR" sz="3200" b="1" dirty="0">
                <a:solidFill>
                  <a:schemeClr val="bg1"/>
                </a:solidFill>
                <a:latin typeface="Malgun Gothic" panose="020B0503020000020004" pitchFamily="34" charset="-127"/>
                <a:ea typeface="Malgun Gothic" panose="020B0503020000020004" pitchFamily="34" charset="-127"/>
              </a:rPr>
            </a:br>
            <a:r>
              <a:rPr lang="ko-KR" altLang="en-US" sz="3200" b="1" dirty="0">
                <a:solidFill>
                  <a:schemeClr val="bg1"/>
                </a:solidFill>
                <a:latin typeface="Malgun Gothic" panose="020B0503020000020004" pitchFamily="34" charset="-127"/>
                <a:ea typeface="Malgun Gothic" panose="020B0503020000020004" pitchFamily="34" charset="-127"/>
              </a:rPr>
              <a:t>당신이 할 수 있습니다</a:t>
            </a:r>
            <a:r>
              <a:rPr lang="en-US" altLang="ko-KR" sz="3200" b="1" dirty="0">
                <a:solidFill>
                  <a:schemeClr val="bg1"/>
                </a:solidFill>
                <a:latin typeface="Malgun Gothic" panose="020B0503020000020004" pitchFamily="34" charset="-127"/>
                <a:ea typeface="Malgun Gothic" panose="020B0503020000020004" pitchFamily="34" charset="-127"/>
              </a:rPr>
              <a:t>!</a:t>
            </a:r>
            <a:endParaRPr lang="en-US" altLang="en-US" sz="3200" b="1" dirty="0">
              <a:solidFill>
                <a:schemeClr val="bg1"/>
              </a:solidFill>
              <a:latin typeface="Malgun Gothic" panose="020B0503020000020004" pitchFamily="34" charset="-127"/>
              <a:ea typeface="Malgun Gothic" panose="020B0503020000020004" pitchFamily="34" charset="-127"/>
            </a:endParaRPr>
          </a:p>
        </p:txBody>
      </p:sp>
      <p:pic>
        <p:nvPicPr>
          <p:cNvPr id="11" name="Picture 10" descr="Child playing on a platform">
            <a:extLst>
              <a:ext uri="{FF2B5EF4-FFF2-40B4-BE49-F238E27FC236}">
                <a16:creationId xmlns:a16="http://schemas.microsoft.com/office/drawing/2014/main" id="{44ADE8CF-A9C3-48CB-8715-63ECA0B27D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891" r="16889" b="-2"/>
          <a:stretch/>
        </p:blipFill>
        <p:spPr>
          <a:xfrm>
            <a:off x="20" y="2"/>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grpSp>
        <p:nvGrpSpPr>
          <p:cNvPr id="137" name="Group 136">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138" name="Freeform: Shape 137">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3" name="Rectangle 12">
            <a:extLst>
              <a:ext uri="{FF2B5EF4-FFF2-40B4-BE49-F238E27FC236}">
                <a16:creationId xmlns:a16="http://schemas.microsoft.com/office/drawing/2014/main" id="{E0210C54-BF8F-4648-9B5E-78916FDEB74D}"/>
              </a:ext>
            </a:extLst>
          </p:cNvPr>
          <p:cNvSpPr/>
          <p:nvPr/>
        </p:nvSpPr>
        <p:spPr>
          <a:xfrm>
            <a:off x="6981826" y="3146400"/>
            <a:ext cx="4391024" cy="2682000"/>
          </a:xfrm>
          <a:prstGeom prst="rect">
            <a:avLst/>
          </a:prstGeom>
        </p:spPr>
        <p:txBody>
          <a:bodyPr vert="horz" lIns="91440" tIns="45720" rIns="91440" bIns="45720" rtlCol="0">
            <a:normAutofit/>
          </a:bodyPr>
          <a:lstStyle/>
          <a:p>
            <a:pPr indent="-228600" algn="just" latinLnBrk="1">
              <a:lnSpc>
                <a:spcPct val="90000"/>
              </a:lnSpc>
              <a:spcAft>
                <a:spcPts val="600"/>
              </a:spcAft>
              <a:buFont typeface="Arial" panose="020B0604020202020204" pitchFamily="34" charset="0"/>
              <a:buChar char="•"/>
            </a:pPr>
            <a:r>
              <a:rPr lang="ko-KR" altLang="en-US" sz="2200" i="1" dirty="0">
                <a:solidFill>
                  <a:schemeClr val="bg1">
                    <a:alpha val="80000"/>
                  </a:schemeClr>
                </a:solidFill>
                <a:latin typeface="+mn-ea"/>
              </a:rPr>
              <a:t>아이들의 이야기를 들어주세요 </a:t>
            </a:r>
            <a:r>
              <a:rPr lang="en-US" altLang="ko-KR" sz="2200" i="1" dirty="0">
                <a:solidFill>
                  <a:schemeClr val="bg1">
                    <a:alpha val="80000"/>
                  </a:schemeClr>
                </a:solidFill>
                <a:latin typeface="+mn-ea"/>
              </a:rPr>
              <a:t>... </a:t>
            </a:r>
            <a:r>
              <a:rPr lang="ko-KR" altLang="en-US" sz="2200" i="1" dirty="0">
                <a:solidFill>
                  <a:schemeClr val="bg1">
                    <a:alpha val="80000"/>
                  </a:schemeClr>
                </a:solidFill>
                <a:latin typeface="+mn-ea"/>
              </a:rPr>
              <a:t>아이들은 우리가 생각하지 못한 아이디어를 가지고 있을지도 모릅니다</a:t>
            </a:r>
            <a:endParaRPr lang="en-US" altLang="ja-JP" sz="2200" i="1" dirty="0">
              <a:solidFill>
                <a:schemeClr val="bg1">
                  <a:alpha val="80000"/>
                </a:schemeClr>
              </a:solidFill>
              <a:latin typeface="+mn-ea"/>
            </a:endParaRPr>
          </a:p>
          <a:p>
            <a:pPr indent="-228600" latinLnBrk="1">
              <a:lnSpc>
                <a:spcPct val="90000"/>
              </a:lnSpc>
              <a:spcAft>
                <a:spcPts val="600"/>
              </a:spcAft>
              <a:buFont typeface="Arial" panose="020B0604020202020204" pitchFamily="34" charset="0"/>
              <a:buChar char="•"/>
            </a:pPr>
            <a:r>
              <a:rPr lang="ja-JP" altLang="en-US" sz="2200" i="1" dirty="0">
                <a:solidFill>
                  <a:schemeClr val="bg1">
                    <a:alpha val="80000"/>
                  </a:schemeClr>
                </a:solidFill>
                <a:latin typeface="Malgun Gothic" panose="020B0503020000020004" pitchFamily="34" charset="-127"/>
              </a:rPr>
              <a:t> </a:t>
            </a:r>
            <a:r>
              <a:rPr lang="en-US" altLang="zh-CN" sz="2200" dirty="0">
                <a:solidFill>
                  <a:schemeClr val="bg1">
                    <a:alpha val="80000"/>
                  </a:schemeClr>
                </a:solidFill>
                <a:latin typeface="Malgun Gothic" panose="020B0503020000020004" pitchFamily="34" charset="-127"/>
                <a:ea typeface="Malgun Gothic" panose="020B0503020000020004" pitchFamily="34" charset="-127"/>
              </a:rPr>
              <a:t>- Alexander G. Bell</a:t>
            </a:r>
            <a:endParaRPr lang="en-US" sz="2200" dirty="0">
              <a:solidFill>
                <a:schemeClr val="bg1">
                  <a:alpha val="80000"/>
                </a:schemeClr>
              </a:solidFill>
              <a:latin typeface="Malgun Gothic" panose="020B0503020000020004" pitchFamily="34" charset="-127"/>
              <a:ea typeface="Malgun Gothic" panose="020B0503020000020004" pitchFamily="34" charset="-127"/>
            </a:endParaRPr>
          </a:p>
        </p:txBody>
      </p:sp>
      <p:sp>
        <p:nvSpPr>
          <p:cNvPr id="5" name="AutoShape 2" descr="Image result for you can do it \"/>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spTree>
    <p:extLst>
      <p:ext uri="{BB962C8B-B14F-4D97-AF65-F5344CB8AC3E}">
        <p14:creationId xmlns:p14="http://schemas.microsoft.com/office/powerpoint/2010/main" val="3477734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One glowing light bulb in sea of unlit bulbs">
            <a:extLst>
              <a:ext uri="{FF2B5EF4-FFF2-40B4-BE49-F238E27FC236}">
                <a16:creationId xmlns:a16="http://schemas.microsoft.com/office/drawing/2014/main" id="{3BDA42A3-C948-4EAA-BEE7-2BB32A25D8D3}"/>
              </a:ext>
            </a:extLst>
          </p:cNvPr>
          <p:cNvPicPr>
            <a:picLocks noChangeAspect="1"/>
          </p:cNvPicPr>
          <p:nvPr/>
        </p:nvPicPr>
        <p:blipFill rotWithShape="1">
          <a:blip r:embed="rId3"/>
          <a:srcRect r="5200"/>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71094" y="1161288"/>
            <a:ext cx="3438144" cy="1124712"/>
          </a:xfrm>
        </p:spPr>
        <p:txBody>
          <a:bodyPr anchor="b">
            <a:normAutofit/>
          </a:bodyPr>
          <a:lstStyle/>
          <a:p>
            <a:pPr latinLnBrk="1">
              <a:lnSpc>
                <a:spcPct val="100000"/>
              </a:lnSpc>
            </a:pPr>
            <a:r>
              <a:rPr lang="ko-KR" altLang="en-US" sz="2800" dirty="0">
                <a:latin typeface="Malgun Gothic" panose="020B0503020000020004" pitchFamily="34" charset="-127"/>
                <a:ea typeface="Malgun Gothic" panose="020B0503020000020004" pitchFamily="34" charset="-127"/>
              </a:rPr>
              <a:t>발명하려면 무엇이 필요합니까</a:t>
            </a:r>
            <a:endParaRPr lang="en-ZA" sz="2800" dirty="0">
              <a:latin typeface="Malgun Gothic" panose="020B0503020000020004" pitchFamily="34" charset="-127"/>
              <a:ea typeface="Malgun Gothic" panose="020B0503020000020004" pitchFamily="34" charset="-127"/>
            </a:endParaRP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71094" y="2718054"/>
            <a:ext cx="3438906" cy="3207258"/>
          </a:xfrm>
        </p:spPr>
        <p:txBody>
          <a:bodyPr anchor="t">
            <a:normAutofit/>
          </a:bodyPr>
          <a:lstStyle/>
          <a:p>
            <a:pPr marL="0" indent="0" latinLnBrk="1">
              <a:lnSpc>
                <a:spcPct val="100000"/>
              </a:lnSpc>
              <a:buNone/>
            </a:pPr>
            <a:r>
              <a:rPr lang="en-US" altLang="ko-KR" sz="1700" i="1" dirty="0">
                <a:latin typeface="Malgun Gothic" panose="020B0503020000020004" pitchFamily="34" charset="-127"/>
                <a:ea typeface="Malgun Gothic" panose="020B0503020000020004" pitchFamily="34" charset="-127"/>
              </a:rPr>
              <a:t>"</a:t>
            </a:r>
            <a:r>
              <a:rPr lang="ko-KR" altLang="en-US" sz="1700" i="1" dirty="0">
                <a:latin typeface="Malgun Gothic" panose="020B0503020000020004" pitchFamily="34" charset="-127"/>
                <a:ea typeface="Malgun Gothic" panose="020B0503020000020004" pitchFamily="34" charset="-127"/>
              </a:rPr>
              <a:t>발명하려면 좋은 상상력과 쓰레기 더미가 필요합니다</a:t>
            </a:r>
            <a:r>
              <a:rPr lang="en-US" altLang="ko-KR" sz="1700" i="1" dirty="0">
                <a:latin typeface="Malgun Gothic" panose="020B0503020000020004" pitchFamily="34" charset="-127"/>
                <a:ea typeface="Malgun Gothic" panose="020B0503020000020004" pitchFamily="34" charset="-127"/>
              </a:rPr>
              <a:t>.“</a:t>
            </a:r>
          </a:p>
          <a:p>
            <a:pPr marL="0" indent="0" latinLnBrk="1">
              <a:lnSpc>
                <a:spcPct val="100000"/>
              </a:lnSpc>
              <a:buNone/>
            </a:pPr>
            <a:endParaRPr lang="ja-JP" altLang="en-US" sz="1700" i="1" dirty="0">
              <a:latin typeface="Malgun Gothic" panose="020B0503020000020004" pitchFamily="34" charset="-127"/>
              <a:ea typeface="MS Mincho" panose="02020609040205080304" pitchFamily="49" charset="-128"/>
            </a:endParaRPr>
          </a:p>
          <a:p>
            <a:pPr marL="0" indent="0" latinLnBrk="1">
              <a:lnSpc>
                <a:spcPct val="100000"/>
              </a:lnSpc>
              <a:buNone/>
            </a:pPr>
            <a:r>
              <a:rPr lang="en-US" altLang="ja-JP" sz="1700" i="1" dirty="0">
                <a:latin typeface="Malgun Gothic" panose="020B0503020000020004" pitchFamily="34" charset="-127"/>
                <a:ea typeface="Malgun Gothic" panose="020B0503020000020004" pitchFamily="34" charset="-127"/>
              </a:rPr>
              <a:t>- </a:t>
            </a:r>
            <a:r>
              <a:rPr lang="en-US" altLang="zh-CN" sz="1700" i="1" dirty="0">
                <a:latin typeface="Malgun Gothic" panose="020B0503020000020004" pitchFamily="34" charset="-127"/>
                <a:ea typeface="Malgun Gothic" panose="020B0503020000020004" pitchFamily="34" charset="-127"/>
              </a:rPr>
              <a:t>Thomas Edison</a:t>
            </a:r>
            <a:endParaRPr lang="en-ZA" sz="1700" dirty="0">
              <a:latin typeface="Malgun Gothic" panose="020B0503020000020004" pitchFamily="34" charset="-127"/>
              <a:ea typeface="Malgun Gothic" panose="020B0503020000020004" pitchFamily="34" charset="-127"/>
            </a:endParaRPr>
          </a:p>
        </p:txBody>
      </p:sp>
    </p:spTree>
    <p:extLst>
      <p:ext uri="{BB962C8B-B14F-4D97-AF65-F5344CB8AC3E}">
        <p14:creationId xmlns:p14="http://schemas.microsoft.com/office/powerpoint/2010/main" val="922371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1581776" y="1984568"/>
            <a:ext cx="5650322" cy="3370153"/>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514350" indent="-514350" eaLnBrk="1" latinLnBrk="1" hangingPunct="1">
              <a:spcAft>
                <a:spcPts val="1800"/>
              </a:spcAft>
              <a:buFontTx/>
              <a:buAutoNum type="arabicParenR"/>
              <a:defRPr/>
            </a:pPr>
            <a:r>
              <a:rPr lang="ko-KR" altLang="en-US" sz="2800" dirty="0">
                <a:latin typeface="Calibri" pitchFamily="34" charset="0"/>
              </a:rPr>
              <a:t>목표를 설정하고</a:t>
            </a:r>
            <a:r>
              <a:rPr lang="en-US" altLang="ko-KR" sz="2800" dirty="0">
                <a:latin typeface="Calibri" pitchFamily="34" charset="0"/>
              </a:rPr>
              <a:t>, </a:t>
            </a:r>
            <a:r>
              <a:rPr lang="ko-KR" altLang="en-US" sz="2800" dirty="0">
                <a:latin typeface="Calibri" pitchFamily="34" charset="0"/>
              </a:rPr>
              <a:t>꿈을 꾸고</a:t>
            </a:r>
            <a:r>
              <a:rPr lang="en-US" altLang="ko-KR" sz="2800" dirty="0">
                <a:latin typeface="Calibri" pitchFamily="34" charset="0"/>
              </a:rPr>
              <a:t>, </a:t>
            </a:r>
            <a:r>
              <a:rPr lang="ko-KR" altLang="en-US" sz="2800" dirty="0">
                <a:latin typeface="Calibri" pitchFamily="34" charset="0"/>
              </a:rPr>
              <a:t>상상하세요</a:t>
            </a:r>
            <a:r>
              <a:rPr lang="en-US" altLang="ko-KR" sz="2800" dirty="0">
                <a:latin typeface="Calibri" pitchFamily="34" charset="0"/>
              </a:rPr>
              <a:t>!</a:t>
            </a:r>
          </a:p>
          <a:p>
            <a:pPr marL="514350" indent="-514350" eaLnBrk="1" latinLnBrk="1" hangingPunct="1">
              <a:spcAft>
                <a:spcPts val="1800"/>
              </a:spcAft>
              <a:buFontTx/>
              <a:buAutoNum type="arabicParenR"/>
              <a:defRPr/>
            </a:pPr>
            <a:r>
              <a:rPr lang="ko-KR" altLang="en-US" sz="2800" dirty="0">
                <a:latin typeface="Calibri" pitchFamily="34" charset="0"/>
              </a:rPr>
              <a:t>그것을 적어주세요</a:t>
            </a:r>
            <a:r>
              <a:rPr lang="en-US" altLang="ko-KR" sz="2800" dirty="0">
                <a:latin typeface="Calibri" pitchFamily="34" charset="0"/>
              </a:rPr>
              <a:t>!</a:t>
            </a:r>
          </a:p>
          <a:p>
            <a:pPr marL="514350" indent="-514350" eaLnBrk="1" latinLnBrk="1" hangingPunct="1">
              <a:spcAft>
                <a:spcPts val="1800"/>
              </a:spcAft>
              <a:buFontTx/>
              <a:buAutoNum type="arabicParenR"/>
              <a:defRPr/>
            </a:pPr>
            <a:r>
              <a:rPr lang="ko-KR" altLang="en-US" sz="2800" dirty="0">
                <a:latin typeface="Calibri" pitchFamily="34" charset="0"/>
              </a:rPr>
              <a:t>당신의 발명을 실험</a:t>
            </a:r>
            <a:r>
              <a:rPr lang="en-US" altLang="ko-KR" sz="2800" dirty="0">
                <a:latin typeface="Calibri" pitchFamily="34" charset="0"/>
              </a:rPr>
              <a:t>, </a:t>
            </a:r>
            <a:r>
              <a:rPr lang="ko-KR" altLang="en-US" sz="2800" dirty="0">
                <a:latin typeface="Calibri" pitchFamily="34" charset="0"/>
              </a:rPr>
              <a:t>개발</a:t>
            </a:r>
            <a:r>
              <a:rPr lang="en-US" altLang="ko-KR" sz="2800" dirty="0">
                <a:latin typeface="Calibri" pitchFamily="34" charset="0"/>
              </a:rPr>
              <a:t>, </a:t>
            </a:r>
            <a:r>
              <a:rPr lang="ko-KR" altLang="en-US" sz="2800" dirty="0">
                <a:latin typeface="Calibri" pitchFamily="34" charset="0"/>
              </a:rPr>
              <a:t>수정 및 구성하세요</a:t>
            </a:r>
          </a:p>
          <a:p>
            <a:pPr marL="514350" indent="-514350" eaLnBrk="1" latinLnBrk="1" hangingPunct="1">
              <a:spcAft>
                <a:spcPts val="1800"/>
              </a:spcAft>
              <a:buFontTx/>
              <a:buAutoNum type="arabicParenR"/>
              <a:defRPr/>
            </a:pPr>
            <a:r>
              <a:rPr lang="ko-KR" altLang="en-US" sz="2800" dirty="0">
                <a:latin typeface="Calibri" pitchFamily="34" charset="0"/>
              </a:rPr>
              <a:t>그것은 비밀입니다</a:t>
            </a:r>
            <a:r>
              <a:rPr lang="en-US" altLang="ko-KR" sz="2800" dirty="0">
                <a:latin typeface="Calibri" pitchFamily="34" charset="0"/>
              </a:rPr>
              <a:t>!</a:t>
            </a:r>
          </a:p>
        </p:txBody>
      </p:sp>
      <p:sp>
        <p:nvSpPr>
          <p:cNvPr id="2" name="AutoShape 4" descr="Image result for write it down make it happen pdf"/>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sp>
        <p:nvSpPr>
          <p:cNvPr id="5" name="AutoShape 6" descr="Image result for telling a secret"/>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pic>
        <p:nvPicPr>
          <p:cNvPr id="6" name="Picture 5"/>
          <p:cNvPicPr>
            <a:picLocks noChangeAspect="1"/>
          </p:cNvPicPr>
          <p:nvPr/>
        </p:nvPicPr>
        <p:blipFill>
          <a:blip r:embed="rId3"/>
          <a:stretch>
            <a:fillRect/>
          </a:stretch>
        </p:blipFill>
        <p:spPr>
          <a:xfrm>
            <a:off x="5225692" y="4615863"/>
            <a:ext cx="1613819" cy="1073923"/>
          </a:xfrm>
          <a:prstGeom prst="rect">
            <a:avLst/>
          </a:prstGeom>
          <a:ln>
            <a:noFill/>
          </a:ln>
          <a:effectLst>
            <a:softEdge rad="112500"/>
          </a:effectLst>
        </p:spPr>
      </p:pic>
      <p:pic>
        <p:nvPicPr>
          <p:cNvPr id="7" name="Picture 6"/>
          <p:cNvPicPr>
            <a:picLocks noChangeAspect="1"/>
          </p:cNvPicPr>
          <p:nvPr/>
        </p:nvPicPr>
        <p:blipFill>
          <a:blip r:embed="rId4"/>
          <a:stretch>
            <a:fillRect/>
          </a:stretch>
        </p:blipFill>
        <p:spPr>
          <a:xfrm>
            <a:off x="7637188" y="3577978"/>
            <a:ext cx="2065536" cy="1374520"/>
          </a:xfrm>
          <a:prstGeom prst="rect">
            <a:avLst/>
          </a:prstGeom>
          <a:ln>
            <a:noFill/>
          </a:ln>
          <a:effectLst>
            <a:softEdge rad="112500"/>
          </a:effectLst>
        </p:spPr>
      </p:pic>
      <p:pic>
        <p:nvPicPr>
          <p:cNvPr id="4096" name="Picture 4095"/>
          <p:cNvPicPr>
            <a:picLocks noChangeAspect="1"/>
          </p:cNvPicPr>
          <p:nvPr/>
        </p:nvPicPr>
        <p:blipFill>
          <a:blip r:embed="rId5"/>
          <a:stretch>
            <a:fillRect/>
          </a:stretch>
        </p:blipFill>
        <p:spPr>
          <a:xfrm>
            <a:off x="7733214" y="1222096"/>
            <a:ext cx="1874054" cy="1403732"/>
          </a:xfrm>
          <a:prstGeom prst="rect">
            <a:avLst/>
          </a:prstGeom>
          <a:ln>
            <a:noFill/>
          </a:ln>
          <a:effectLst>
            <a:softEdge rad="112500"/>
          </a:effectLst>
        </p:spPr>
      </p:pic>
      <p:pic>
        <p:nvPicPr>
          <p:cNvPr id="4097" name="Picture 4096"/>
          <p:cNvPicPr>
            <a:picLocks noChangeAspect="1"/>
          </p:cNvPicPr>
          <p:nvPr/>
        </p:nvPicPr>
        <p:blipFill>
          <a:blip r:embed="rId6"/>
          <a:stretch>
            <a:fillRect/>
          </a:stretch>
        </p:blipFill>
        <p:spPr>
          <a:xfrm>
            <a:off x="5278289" y="2394537"/>
            <a:ext cx="2025058" cy="1518794"/>
          </a:xfrm>
          <a:prstGeom prst="rect">
            <a:avLst/>
          </a:prstGeom>
          <a:ln>
            <a:noFill/>
          </a:ln>
          <a:effectLst>
            <a:softEdge rad="112500"/>
          </a:effectLst>
        </p:spPr>
      </p:pic>
      <p:sp>
        <p:nvSpPr>
          <p:cNvPr id="4098" name="Title 4097"/>
          <p:cNvSpPr>
            <a:spLocks noGrp="1"/>
          </p:cNvSpPr>
          <p:nvPr>
            <p:ph type="title"/>
          </p:nvPr>
        </p:nvSpPr>
        <p:spPr/>
        <p:txBody>
          <a:bodyPr/>
          <a:lstStyle/>
          <a:p>
            <a:r>
              <a:rPr lang="ko-KR" altLang="en-US" dirty="0">
                <a:latin typeface="+mj-ea"/>
              </a:rPr>
              <a:t>어떻게 </a:t>
            </a:r>
            <a:r>
              <a:rPr lang="en-US" altLang="ko-KR" dirty="0">
                <a:latin typeface="+mj-ea"/>
              </a:rPr>
              <a:t>”</a:t>
            </a:r>
            <a:r>
              <a:rPr lang="ko-KR" altLang="en-US" dirty="0">
                <a:latin typeface="+mj-ea"/>
              </a:rPr>
              <a:t>발명</a:t>
            </a:r>
            <a:r>
              <a:rPr lang="en-US" altLang="ko-KR" dirty="0">
                <a:latin typeface="+mj-ea"/>
              </a:rPr>
              <a:t>” </a:t>
            </a:r>
            <a:r>
              <a:rPr lang="ko-KR" altLang="en-US" dirty="0">
                <a:latin typeface="+mj-ea"/>
              </a:rPr>
              <a:t>합니까</a:t>
            </a:r>
            <a:r>
              <a:rPr lang="en-US" altLang="ko-KR" dirty="0">
                <a:latin typeface="+mj-ea"/>
              </a:rPr>
              <a:t>?</a:t>
            </a:r>
            <a:endParaRPr lang="en-ZA" dirty="0">
              <a:latin typeface="+mj-ea"/>
            </a:endParaRPr>
          </a:p>
        </p:txBody>
      </p:sp>
    </p:spTree>
    <p:extLst>
      <p:ext uri="{BB962C8B-B14F-4D97-AF65-F5344CB8AC3E}">
        <p14:creationId xmlns:p14="http://schemas.microsoft.com/office/powerpoint/2010/main" val="331446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6"/>
                                        </p:tgtEl>
                                        <p:attrNameLst>
                                          <p:attrName>style.visibility</p:attrName>
                                        </p:attrNameLst>
                                      </p:cBhvr>
                                      <p:to>
                                        <p:strVal val="visible"/>
                                      </p:to>
                                    </p:set>
                                    <p:animEffect transition="in" filter="fade">
                                      <p:cBhvr>
                                        <p:cTn id="7" dur="1000"/>
                                        <p:tgtEl>
                                          <p:spTgt spid="4096"/>
                                        </p:tgtEl>
                                      </p:cBhvr>
                                    </p:animEffect>
                                    <p:anim calcmode="lin" valueType="num">
                                      <p:cBhvr>
                                        <p:cTn id="8" dur="1000" fill="hold"/>
                                        <p:tgtEl>
                                          <p:spTgt spid="4096"/>
                                        </p:tgtEl>
                                        <p:attrNameLst>
                                          <p:attrName>ppt_x</p:attrName>
                                        </p:attrNameLst>
                                      </p:cBhvr>
                                      <p:tavLst>
                                        <p:tav tm="0">
                                          <p:val>
                                            <p:strVal val="#ppt_x"/>
                                          </p:val>
                                        </p:tav>
                                        <p:tav tm="100000">
                                          <p:val>
                                            <p:strVal val="#ppt_x"/>
                                          </p:val>
                                        </p:tav>
                                      </p:tavLst>
                                    </p:anim>
                                    <p:anim calcmode="lin" valueType="num">
                                      <p:cBhvr>
                                        <p:cTn id="9" dur="1000" fill="hold"/>
                                        <p:tgtEl>
                                          <p:spTgt spid="4096"/>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4097"/>
                                        </p:tgtEl>
                                        <p:attrNameLst>
                                          <p:attrName>style.visibility</p:attrName>
                                        </p:attrNameLst>
                                      </p:cBhvr>
                                      <p:to>
                                        <p:strVal val="visible"/>
                                      </p:to>
                                    </p:set>
                                    <p:anim calcmode="lin" valueType="num">
                                      <p:cBhvr additive="base">
                                        <p:cTn id="12" dur="500" fill="hold"/>
                                        <p:tgtEl>
                                          <p:spTgt spid="4097"/>
                                        </p:tgtEl>
                                        <p:attrNameLst>
                                          <p:attrName>ppt_x</p:attrName>
                                        </p:attrNameLst>
                                      </p:cBhvr>
                                      <p:tavLst>
                                        <p:tav tm="0">
                                          <p:val>
                                            <p:strVal val="#ppt_x"/>
                                          </p:val>
                                        </p:tav>
                                        <p:tav tm="100000">
                                          <p:val>
                                            <p:strVal val="#ppt_x"/>
                                          </p:val>
                                        </p:tav>
                                      </p:tavLst>
                                    </p:anim>
                                    <p:anim calcmode="lin" valueType="num">
                                      <p:cBhvr additive="base">
                                        <p:cTn id="13" dur="500" fill="hold"/>
                                        <p:tgtEl>
                                          <p:spTgt spid="409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ko-KR" altLang="en-US" dirty="0">
                <a:latin typeface="+mj-ea"/>
              </a:rPr>
              <a:t>특허란 무엇입니까</a:t>
            </a:r>
            <a:r>
              <a:rPr lang="en-US" altLang="ko-KR" dirty="0">
                <a:latin typeface="+mj-ea"/>
              </a:rPr>
              <a:t>?</a:t>
            </a:r>
            <a:endParaRPr lang="en-ZA" dirty="0">
              <a:latin typeface="+mj-ea"/>
            </a:endParaRPr>
          </a:p>
        </p:txBody>
      </p:sp>
      <p:sp>
        <p:nvSpPr>
          <p:cNvPr id="7" name="Content Placeholder 6"/>
          <p:cNvSpPr>
            <a:spLocks noGrp="1"/>
          </p:cNvSpPr>
          <p:nvPr>
            <p:ph idx="1"/>
          </p:nvPr>
        </p:nvSpPr>
        <p:spPr>
          <a:xfrm>
            <a:off x="838200" y="1813750"/>
            <a:ext cx="10515600" cy="4351338"/>
          </a:xfrm>
        </p:spPr>
        <p:txBody>
          <a:bodyPr/>
          <a:lstStyle/>
          <a:p>
            <a:pPr lvl="1">
              <a:lnSpc>
                <a:spcPct val="100000"/>
              </a:lnSpc>
              <a:buFont typeface="Wingdings" pitchFamily="2" charset="2"/>
              <a:buChar char="v"/>
              <a:defRPr/>
            </a:pPr>
            <a:r>
              <a:rPr lang="ko-KR" altLang="en-US" dirty="0">
                <a:latin typeface="Malgun Gothic" panose="020B0503020000020004" pitchFamily="34" charset="-127"/>
                <a:ea typeface="Malgun Gothic" panose="020B0503020000020004" pitchFamily="34" charset="-127"/>
              </a:rPr>
              <a:t>그것은 단지 한장의 종이입니까</a:t>
            </a:r>
            <a:r>
              <a:rPr lang="en-US" altLang="ko-KR" dirty="0">
                <a:latin typeface="Malgun Gothic" panose="020B0503020000020004" pitchFamily="34" charset="-127"/>
                <a:ea typeface="Malgun Gothic" panose="020B0503020000020004" pitchFamily="34" charset="-127"/>
              </a:rPr>
              <a:t>?</a:t>
            </a:r>
          </a:p>
          <a:p>
            <a:pPr lvl="1">
              <a:lnSpc>
                <a:spcPct val="100000"/>
              </a:lnSpc>
              <a:buFont typeface="Wingdings" pitchFamily="2" charset="2"/>
              <a:buChar char="v"/>
              <a:defRPr/>
            </a:pPr>
            <a:r>
              <a:rPr lang="ko-KR" altLang="en-US" dirty="0">
                <a:latin typeface="Malgun Gothic" panose="020B0503020000020004" pitchFamily="34" charset="-127"/>
                <a:ea typeface="Malgun Gothic" panose="020B0503020000020004" pitchFamily="34" charset="-127"/>
              </a:rPr>
              <a:t>오직 당신만이 다른 사람들이 그것을 사용하도록 허용 할 수 있습니다</a:t>
            </a:r>
            <a:endParaRPr lang="en-US" altLang="ja-JP" dirty="0">
              <a:latin typeface="Malgun Gothic" panose="020B0503020000020004" pitchFamily="34" charset="-127"/>
              <a:ea typeface="Malgun Gothic" panose="020B0503020000020004" pitchFamily="34" charset="-127"/>
            </a:endParaRPr>
          </a:p>
          <a:p>
            <a:pPr lvl="1">
              <a:lnSpc>
                <a:spcPct val="100000"/>
              </a:lnSpc>
              <a:buFont typeface="Wingdings" pitchFamily="2" charset="2"/>
              <a:buChar char="v"/>
              <a:defRPr/>
            </a:pPr>
            <a:r>
              <a:rPr lang="ko-KR" altLang="en-US" dirty="0">
                <a:latin typeface="Malgun Gothic" panose="020B0503020000020004" pitchFamily="34" charset="-127"/>
                <a:ea typeface="Malgun Gothic" panose="020B0503020000020004" pitchFamily="34" charset="-127"/>
              </a:rPr>
              <a:t>직접 사용할 필요도 없습니다</a:t>
            </a:r>
            <a:r>
              <a:rPr lang="en-US" altLang="ko-KR" dirty="0">
                <a:latin typeface="Malgun Gothic" panose="020B0503020000020004" pitchFamily="34" charset="-127"/>
                <a:ea typeface="Malgun Gothic" panose="020B0503020000020004" pitchFamily="34" charset="-127"/>
              </a:rPr>
              <a:t>.</a:t>
            </a:r>
            <a:endParaRPr lang="en-US" altLang="ja-JP" dirty="0">
              <a:latin typeface="Malgun Gothic" panose="020B0503020000020004" pitchFamily="34" charset="-127"/>
              <a:ea typeface="Malgun Gothic" panose="020B0503020000020004" pitchFamily="34" charset="-127"/>
            </a:endParaRPr>
          </a:p>
          <a:p>
            <a:pPr lvl="1">
              <a:lnSpc>
                <a:spcPct val="100000"/>
              </a:lnSpc>
              <a:buFont typeface="Wingdings" pitchFamily="2" charset="2"/>
              <a:buChar char="v"/>
              <a:defRPr/>
            </a:pPr>
            <a:r>
              <a:rPr lang="ko-KR" altLang="en-US" dirty="0">
                <a:latin typeface="Malgun Gothic" panose="020B0503020000020004" pitchFamily="34" charset="-127"/>
                <a:ea typeface="Malgun Gothic" panose="020B0503020000020004" pitchFamily="34" charset="-127"/>
              </a:rPr>
              <a:t>존속기간 </a:t>
            </a:r>
            <a:r>
              <a:rPr lang="en-US" altLang="ko-KR" dirty="0">
                <a:latin typeface="Malgun Gothic" panose="020B0503020000020004" pitchFamily="34" charset="-127"/>
                <a:ea typeface="Malgun Gothic" panose="020B0503020000020004" pitchFamily="34" charset="-127"/>
              </a:rPr>
              <a:t>20</a:t>
            </a:r>
            <a:r>
              <a:rPr lang="ko-KR" altLang="en-US" dirty="0">
                <a:latin typeface="Malgun Gothic" panose="020B0503020000020004" pitchFamily="34" charset="-127"/>
                <a:ea typeface="Malgun Gothic" panose="020B0503020000020004" pitchFamily="34" charset="-127"/>
              </a:rPr>
              <a:t>년</a:t>
            </a:r>
            <a:endParaRPr lang="en-ZA" dirty="0">
              <a:latin typeface="Malgun Gothic" panose="020B0503020000020004" pitchFamily="34" charset="-127"/>
              <a:ea typeface="Malgun Gothic" panose="020B0503020000020004" pitchFamily="34" charset="-127"/>
            </a:endParaRPr>
          </a:p>
        </p:txBody>
      </p:sp>
      <p:sp>
        <p:nvSpPr>
          <p:cNvPr id="2" name="AutoShape 6" descr="Image result for patent certificate"/>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sp>
        <p:nvSpPr>
          <p:cNvPr id="4" name="AutoShape 8" descr="Image result for patent certificate"/>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pic>
        <p:nvPicPr>
          <p:cNvPr id="5" name="Picture 4"/>
          <p:cNvPicPr>
            <a:picLocks noChangeAspect="1"/>
          </p:cNvPicPr>
          <p:nvPr/>
        </p:nvPicPr>
        <p:blipFill>
          <a:blip r:embed="rId3"/>
          <a:stretch>
            <a:fillRect/>
          </a:stretch>
        </p:blipFill>
        <p:spPr>
          <a:xfrm>
            <a:off x="7257942" y="2704361"/>
            <a:ext cx="4330000" cy="3201877"/>
          </a:xfrm>
          <a:prstGeom prst="rect">
            <a:avLst/>
          </a:prstGeom>
        </p:spPr>
      </p:pic>
    </p:spTree>
    <p:extLst>
      <p:ext uri="{BB962C8B-B14F-4D97-AF65-F5344CB8AC3E}">
        <p14:creationId xmlns:p14="http://schemas.microsoft.com/office/powerpoint/2010/main" val="1936534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dirty="0">
                <a:latin typeface="Malgun Gothic" panose="020B0503020000020004" pitchFamily="34" charset="-127"/>
                <a:ea typeface="Malgun Gothic" panose="020B0503020000020004" pitchFamily="34" charset="-127"/>
              </a:rPr>
              <a:t>왜 특허입니까</a:t>
            </a:r>
            <a:r>
              <a:rPr lang="en-US" altLang="ko-KR" dirty="0">
                <a:latin typeface="Malgun Gothic" panose="020B0503020000020004" pitchFamily="34" charset="-127"/>
                <a:ea typeface="Malgun Gothic" panose="020B0503020000020004" pitchFamily="34" charset="-127"/>
              </a:rPr>
              <a:t>?</a:t>
            </a:r>
            <a:endParaRPr lang="en-ZA" dirty="0">
              <a:latin typeface="Malgun Gothic" panose="020B0503020000020004" pitchFamily="34" charset="-127"/>
              <a:ea typeface="Malgun Gothic" panose="020B0503020000020004" pitchFamily="34" charset="-127"/>
            </a:endParaRPr>
          </a:p>
        </p:txBody>
      </p:sp>
      <p:sp>
        <p:nvSpPr>
          <p:cNvPr id="3" name="Content Placeholder 2"/>
          <p:cNvSpPr>
            <a:spLocks noGrp="1"/>
          </p:cNvSpPr>
          <p:nvPr>
            <p:ph idx="1"/>
          </p:nvPr>
        </p:nvSpPr>
        <p:spPr/>
        <p:txBody>
          <a:bodyPr/>
          <a:lstStyle/>
          <a:p>
            <a:pPr lvl="1">
              <a:lnSpc>
                <a:spcPct val="100000"/>
              </a:lnSpc>
              <a:buFont typeface="Wingdings" panose="05000000000000000000" pitchFamily="2" charset="2"/>
              <a:buChar char="v"/>
            </a:pPr>
            <a:r>
              <a:rPr lang="ko-KR" altLang="en-US" dirty="0">
                <a:latin typeface="Malgun Gothic" panose="020B0503020000020004" pitchFamily="34" charset="-127"/>
                <a:ea typeface="Malgun Gothic" panose="020B0503020000020004" pitchFamily="34" charset="-127"/>
              </a:rPr>
              <a:t>따라서 발명자 </a:t>
            </a:r>
            <a:r>
              <a:rPr lang="en-US" altLang="ko-KR" dirty="0">
                <a:latin typeface="Malgun Gothic" panose="020B0503020000020004" pitchFamily="34" charset="-127"/>
                <a:ea typeface="Malgun Gothic" panose="020B0503020000020004" pitchFamily="34" charset="-127"/>
              </a:rPr>
              <a:t>/ </a:t>
            </a:r>
            <a:r>
              <a:rPr lang="ko-KR" altLang="en-US" dirty="0">
                <a:latin typeface="Malgun Gothic" panose="020B0503020000020004" pitchFamily="34" charset="-127"/>
                <a:ea typeface="Malgun Gothic" panose="020B0503020000020004" pitchFamily="34" charset="-127"/>
              </a:rPr>
              <a:t>특허 소유자는 자신의 발명을 사용하거나 판매 할 수 있으며 다른 사람은 할 수 없습니다</a:t>
            </a:r>
            <a:r>
              <a:rPr lang="en-US" altLang="ko-KR" dirty="0">
                <a:latin typeface="Malgun Gothic" panose="020B0503020000020004" pitchFamily="34" charset="-127"/>
                <a:ea typeface="Malgun Gothic" panose="020B0503020000020004" pitchFamily="34" charset="-127"/>
              </a:rPr>
              <a:t>. </a:t>
            </a:r>
          </a:p>
          <a:p>
            <a:pPr lvl="1">
              <a:lnSpc>
                <a:spcPct val="100000"/>
              </a:lnSpc>
              <a:buFont typeface="Wingdings" panose="05000000000000000000" pitchFamily="2" charset="2"/>
              <a:buChar char="v"/>
            </a:pPr>
            <a:r>
              <a:rPr lang="ko-KR" altLang="en-US" dirty="0">
                <a:latin typeface="Malgun Gothic" panose="020B0503020000020004" pitchFamily="34" charset="-127"/>
                <a:ea typeface="Malgun Gothic" panose="020B0503020000020004" pitchFamily="34" charset="-127"/>
              </a:rPr>
              <a:t>다른 사람을 얼마나 오래 금지할 수 있습니까</a:t>
            </a:r>
            <a:r>
              <a:rPr lang="en-US" altLang="ko-KR" dirty="0">
                <a:latin typeface="Malgun Gothic" panose="020B0503020000020004" pitchFamily="34" charset="-127"/>
                <a:ea typeface="Malgun Gothic" panose="020B0503020000020004" pitchFamily="34" charset="-127"/>
              </a:rPr>
              <a:t>?</a:t>
            </a:r>
            <a:endParaRPr lang="en-US" altLang="en-US" dirty="0">
              <a:latin typeface="Malgun Gothic" panose="020B0503020000020004" pitchFamily="34" charset="-127"/>
              <a:ea typeface="Malgun Gothic" panose="020B0503020000020004" pitchFamily="34" charset="-127"/>
            </a:endParaRPr>
          </a:p>
        </p:txBody>
      </p:sp>
      <p:pic>
        <p:nvPicPr>
          <p:cNvPr id="13" name="Picture 12"/>
          <p:cNvPicPr>
            <a:picLocks noChangeAspect="1"/>
          </p:cNvPicPr>
          <p:nvPr/>
        </p:nvPicPr>
        <p:blipFill>
          <a:blip r:embed="rId3"/>
          <a:stretch>
            <a:fillRect/>
          </a:stretch>
        </p:blipFill>
        <p:spPr>
          <a:xfrm>
            <a:off x="7215188" y="3095376"/>
            <a:ext cx="3533775" cy="23730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54289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Title 1"/>
          <p:cNvSpPr>
            <a:spLocks noGrp="1"/>
          </p:cNvSpPr>
          <p:nvPr>
            <p:ph type="title"/>
          </p:nvPr>
        </p:nvSpPr>
        <p:spPr>
          <a:xfrm>
            <a:off x="838200" y="365125"/>
            <a:ext cx="10657113" cy="1325563"/>
          </a:xfrm>
        </p:spPr>
        <p:txBody>
          <a:bodyPr>
            <a:normAutofit/>
          </a:bodyPr>
          <a:lstStyle/>
          <a:p>
            <a:pPr latinLnBrk="1">
              <a:lnSpc>
                <a:spcPct val="100000"/>
              </a:lnSpc>
            </a:pPr>
            <a:r>
              <a:rPr lang="ko-KR" altLang="en-US" sz="3900" b="1" dirty="0">
                <a:latin typeface="Malgun Gothic" panose="020B0503020000020004" pitchFamily="34" charset="-127"/>
                <a:ea typeface="Malgun Gothic" panose="020B0503020000020004" pitchFamily="34" charset="-127"/>
              </a:rPr>
              <a:t>사람들이 결국 우리의 발명을 사용하기를 바라는 이유는 무엇입니까</a:t>
            </a:r>
            <a:r>
              <a:rPr lang="en-US" altLang="ko-KR" sz="3900" b="1" dirty="0">
                <a:latin typeface="Malgun Gothic" panose="020B0503020000020004" pitchFamily="34" charset="-127"/>
                <a:ea typeface="Malgun Gothic" panose="020B0503020000020004" pitchFamily="34" charset="-127"/>
              </a:rPr>
              <a:t>?</a:t>
            </a:r>
            <a:endParaRPr lang="en-US" altLang="en-US" sz="3900" b="1" dirty="0">
              <a:latin typeface="Malgun Gothic" panose="020B0503020000020004" pitchFamily="34" charset="-127"/>
              <a:ea typeface="Malgun Gothic" panose="020B0503020000020004" pitchFamily="34" charset="-127"/>
            </a:endParaRPr>
          </a:p>
        </p:txBody>
      </p:sp>
      <p:sp>
        <p:nvSpPr>
          <p:cNvPr id="5123" name="Content Placeholder 2"/>
          <p:cNvSpPr>
            <a:spLocks noGrp="1"/>
          </p:cNvSpPr>
          <p:nvPr>
            <p:ph idx="1"/>
          </p:nvPr>
        </p:nvSpPr>
        <p:spPr>
          <a:xfrm>
            <a:off x="770573" y="1405731"/>
            <a:ext cx="10515600" cy="4351338"/>
          </a:xfrm>
        </p:spPr>
        <p:txBody>
          <a:bodyPr/>
          <a:lstStyle/>
          <a:p>
            <a:pPr marL="0" indent="0">
              <a:buNone/>
            </a:pPr>
            <a:endParaRPr lang="en-US" altLang="en-US" dirty="0">
              <a:latin typeface="Malgun Gothic" panose="020B0503020000020004" pitchFamily="34" charset="-127"/>
              <a:ea typeface="Malgun Gothic" panose="020B0503020000020004" pitchFamily="34" charset="-127"/>
            </a:endParaRPr>
          </a:p>
          <a:p>
            <a:pPr marL="0" indent="0" algn="ctr">
              <a:buNone/>
            </a:pPr>
            <a:r>
              <a:rPr lang="ko-KR" altLang="en-US" dirty="0">
                <a:latin typeface="Malgun Gothic" panose="020B0503020000020004" pitchFamily="34" charset="-127"/>
                <a:ea typeface="Malgun Gothic" panose="020B0503020000020004" pitchFamily="34" charset="-127"/>
              </a:rPr>
              <a:t>누군가 당신의 발명을 더 좋게 만들 수 있습니다</a:t>
            </a:r>
            <a:r>
              <a:rPr lang="en-US" altLang="ko-KR" dirty="0">
                <a:latin typeface="Malgun Gothic" panose="020B0503020000020004" pitchFamily="34" charset="-127"/>
                <a:ea typeface="Malgun Gothic" panose="020B0503020000020004" pitchFamily="34" charset="-127"/>
              </a:rPr>
              <a:t>!</a:t>
            </a:r>
            <a:endParaRPr lang="en-US" altLang="en-US" dirty="0">
              <a:latin typeface="Malgun Gothic" panose="020B0503020000020004" pitchFamily="34" charset="-127"/>
              <a:ea typeface="Malgun Gothic" panose="020B0503020000020004" pitchFamily="34" charset="-127"/>
            </a:endParaRPr>
          </a:p>
        </p:txBody>
      </p:sp>
      <p:pic>
        <p:nvPicPr>
          <p:cNvPr id="5128" name="Picture 8" descr="C:\Users\tpalovich\AppData\Local\Microsoft\Windows\Temporary Internet Files\Content.IE5\7SN2E3EW\MC900441329[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8337" y="2354323"/>
            <a:ext cx="1693863" cy="169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p:cNvSpPr/>
          <p:nvPr/>
        </p:nvSpPr>
        <p:spPr>
          <a:xfrm>
            <a:off x="2675421" y="3014655"/>
            <a:ext cx="457200" cy="3048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Right Arrow 10"/>
          <p:cNvSpPr/>
          <p:nvPr/>
        </p:nvSpPr>
        <p:spPr>
          <a:xfrm>
            <a:off x="8881857" y="3048855"/>
            <a:ext cx="457200" cy="3048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ight Arrow 11"/>
          <p:cNvSpPr/>
          <p:nvPr/>
        </p:nvSpPr>
        <p:spPr>
          <a:xfrm>
            <a:off x="6277314" y="3094582"/>
            <a:ext cx="457200" cy="3048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AutoShape 12" descr="Image result for gramophone"/>
          <p:cNvSpPr>
            <a:spLocks noChangeAspect="1" noChangeArrowheads="1"/>
          </p:cNvSpPr>
          <p:nvPr/>
        </p:nvSpPr>
        <p:spPr bwMode="auto">
          <a:xfrm>
            <a:off x="5943600" y="286225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pic>
        <p:nvPicPr>
          <p:cNvPr id="4" name="Picture 3"/>
          <p:cNvPicPr>
            <a:picLocks noChangeAspect="1"/>
          </p:cNvPicPr>
          <p:nvPr/>
        </p:nvPicPr>
        <p:blipFill>
          <a:blip r:embed="rId4"/>
          <a:stretch>
            <a:fillRect/>
          </a:stretch>
        </p:blipFill>
        <p:spPr>
          <a:xfrm>
            <a:off x="905827" y="2447255"/>
            <a:ext cx="1454149" cy="1454149"/>
          </a:xfrm>
          <a:prstGeom prst="rect">
            <a:avLst/>
          </a:prstGeom>
        </p:spPr>
      </p:pic>
      <p:pic>
        <p:nvPicPr>
          <p:cNvPr id="5" name="Picture 4"/>
          <p:cNvPicPr>
            <a:picLocks noChangeAspect="1"/>
          </p:cNvPicPr>
          <p:nvPr/>
        </p:nvPicPr>
        <p:blipFill>
          <a:blip r:embed="rId5"/>
          <a:stretch>
            <a:fillRect/>
          </a:stretch>
        </p:blipFill>
        <p:spPr>
          <a:xfrm>
            <a:off x="3598537" y="2607715"/>
            <a:ext cx="2100937" cy="1118680"/>
          </a:xfrm>
          <a:prstGeom prst="rect">
            <a:avLst/>
          </a:prstGeom>
        </p:spPr>
      </p:pic>
      <p:pic>
        <p:nvPicPr>
          <p:cNvPr id="6" name="Picture 5"/>
          <p:cNvPicPr>
            <a:picLocks noChangeAspect="1"/>
          </p:cNvPicPr>
          <p:nvPr/>
        </p:nvPicPr>
        <p:blipFill>
          <a:blip r:embed="rId6"/>
          <a:stretch>
            <a:fillRect/>
          </a:stretch>
        </p:blipFill>
        <p:spPr>
          <a:xfrm>
            <a:off x="7044636" y="2552451"/>
            <a:ext cx="1594954" cy="1594954"/>
          </a:xfrm>
          <a:prstGeom prst="rect">
            <a:avLst/>
          </a:prstGeom>
        </p:spPr>
      </p:pic>
      <p:pic>
        <p:nvPicPr>
          <p:cNvPr id="7" name="Picture 6"/>
          <p:cNvPicPr>
            <a:picLocks noChangeAspect="1"/>
          </p:cNvPicPr>
          <p:nvPr/>
        </p:nvPicPr>
        <p:blipFill>
          <a:blip r:embed="rId7"/>
          <a:stretch>
            <a:fillRect/>
          </a:stretch>
        </p:blipFill>
        <p:spPr>
          <a:xfrm>
            <a:off x="2825466" y="4327974"/>
            <a:ext cx="1723716" cy="1343684"/>
          </a:xfrm>
          <a:prstGeom prst="rect">
            <a:avLst/>
          </a:prstGeom>
        </p:spPr>
      </p:pic>
      <p:pic>
        <p:nvPicPr>
          <p:cNvPr id="8" name="Picture 7"/>
          <p:cNvPicPr>
            <a:picLocks noChangeAspect="1"/>
          </p:cNvPicPr>
          <p:nvPr/>
        </p:nvPicPr>
        <p:blipFill>
          <a:blip r:embed="rId8"/>
          <a:stretch>
            <a:fillRect/>
          </a:stretch>
        </p:blipFill>
        <p:spPr>
          <a:xfrm>
            <a:off x="1222719" y="4214684"/>
            <a:ext cx="1089668" cy="1229104"/>
          </a:xfrm>
          <a:prstGeom prst="rect">
            <a:avLst/>
          </a:prstGeom>
        </p:spPr>
      </p:pic>
      <p:pic>
        <p:nvPicPr>
          <p:cNvPr id="9" name="Picture 8"/>
          <p:cNvPicPr>
            <a:picLocks noChangeAspect="1"/>
          </p:cNvPicPr>
          <p:nvPr/>
        </p:nvPicPr>
        <p:blipFill>
          <a:blip r:embed="rId9"/>
          <a:stretch>
            <a:fillRect/>
          </a:stretch>
        </p:blipFill>
        <p:spPr>
          <a:xfrm>
            <a:off x="4683696" y="4314812"/>
            <a:ext cx="1829033" cy="1370009"/>
          </a:xfrm>
          <a:prstGeom prst="rect">
            <a:avLst/>
          </a:prstGeom>
        </p:spPr>
      </p:pic>
      <p:pic>
        <p:nvPicPr>
          <p:cNvPr id="7182" name="Picture 14" descr="Image result for memory stic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30444" y="4631587"/>
            <a:ext cx="1106702" cy="7364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1"/>
          <a:stretch>
            <a:fillRect/>
          </a:stretch>
        </p:blipFill>
        <p:spPr>
          <a:xfrm>
            <a:off x="8972626" y="4220963"/>
            <a:ext cx="1405477" cy="1240819"/>
          </a:xfrm>
          <a:prstGeom prst="rect">
            <a:avLst/>
          </a:prstGeom>
        </p:spPr>
      </p:pic>
    </p:spTree>
    <p:extLst>
      <p:ext uri="{BB962C8B-B14F-4D97-AF65-F5344CB8AC3E}">
        <p14:creationId xmlns:p14="http://schemas.microsoft.com/office/powerpoint/2010/main" val="42687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128"/>
                                        </p:tgtEl>
                                        <p:attrNameLst>
                                          <p:attrName>style.visibility</p:attrName>
                                        </p:attrNameLst>
                                      </p:cBhvr>
                                      <p:to>
                                        <p:strVal val="visible"/>
                                      </p:to>
                                    </p:set>
                                    <p:anim calcmode="lin" valueType="num">
                                      <p:cBhvr additive="base">
                                        <p:cTn id="43" dur="500" fill="hold"/>
                                        <p:tgtEl>
                                          <p:spTgt spid="5128"/>
                                        </p:tgtEl>
                                        <p:attrNameLst>
                                          <p:attrName>ppt_x</p:attrName>
                                        </p:attrNameLst>
                                      </p:cBhvr>
                                      <p:tavLst>
                                        <p:tav tm="0">
                                          <p:val>
                                            <p:strVal val="#ppt_x"/>
                                          </p:val>
                                        </p:tav>
                                        <p:tav tm="100000">
                                          <p:val>
                                            <p:strVal val="#ppt_x"/>
                                          </p:val>
                                        </p:tav>
                                      </p:tavLst>
                                    </p:anim>
                                    <p:anim calcmode="lin" valueType="num">
                                      <p:cBhvr additive="base">
                                        <p:cTn id="44" dur="500" fill="hold"/>
                                        <p:tgtEl>
                                          <p:spTgt spid="512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ppt_x"/>
                                          </p:val>
                                        </p:tav>
                                        <p:tav tm="100000">
                                          <p:val>
                                            <p:strVal val="#ppt_x"/>
                                          </p:val>
                                        </p:tav>
                                      </p:tavLst>
                                    </p:anim>
                                    <p:anim calcmode="lin" valueType="num">
                                      <p:cBhvr additive="base">
                                        <p:cTn id="5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additive="base">
                                        <p:cTn id="61" dur="500" fill="hold"/>
                                        <p:tgtEl>
                                          <p:spTgt spid="9"/>
                                        </p:tgtEl>
                                        <p:attrNameLst>
                                          <p:attrName>ppt_x</p:attrName>
                                        </p:attrNameLst>
                                      </p:cBhvr>
                                      <p:tavLst>
                                        <p:tav tm="0">
                                          <p:val>
                                            <p:strVal val="#ppt_x"/>
                                          </p:val>
                                        </p:tav>
                                        <p:tav tm="100000">
                                          <p:val>
                                            <p:strVal val="#ppt_x"/>
                                          </p:val>
                                        </p:tav>
                                      </p:tavLst>
                                    </p:anim>
                                    <p:anim calcmode="lin" valueType="num">
                                      <p:cBhvr additive="base">
                                        <p:cTn id="6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7182"/>
                                        </p:tgtEl>
                                        <p:attrNameLst>
                                          <p:attrName>style.visibility</p:attrName>
                                        </p:attrNameLst>
                                      </p:cBhvr>
                                      <p:to>
                                        <p:strVal val="visible"/>
                                      </p:to>
                                    </p:set>
                                    <p:anim calcmode="lin" valueType="num">
                                      <p:cBhvr additive="base">
                                        <p:cTn id="67" dur="500" fill="hold"/>
                                        <p:tgtEl>
                                          <p:spTgt spid="7182"/>
                                        </p:tgtEl>
                                        <p:attrNameLst>
                                          <p:attrName>ppt_x</p:attrName>
                                        </p:attrNameLst>
                                      </p:cBhvr>
                                      <p:tavLst>
                                        <p:tav tm="0">
                                          <p:val>
                                            <p:strVal val="#ppt_x"/>
                                          </p:val>
                                        </p:tav>
                                        <p:tav tm="100000">
                                          <p:val>
                                            <p:strVal val="#ppt_x"/>
                                          </p:val>
                                        </p:tav>
                                      </p:tavLst>
                                    </p:anim>
                                    <p:anim calcmode="lin" valueType="num">
                                      <p:cBhvr additive="base">
                                        <p:cTn id="68" dur="500" fill="hold"/>
                                        <p:tgtEl>
                                          <p:spTgt spid="718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3"/>
                                        </p:tgtEl>
                                        <p:attrNameLst>
                                          <p:attrName>style.visibility</p:attrName>
                                        </p:attrNameLst>
                                      </p:cBhvr>
                                      <p:to>
                                        <p:strVal val="visible"/>
                                      </p:to>
                                    </p:set>
                                    <p:anim calcmode="lin" valueType="num">
                                      <p:cBhvr additive="base">
                                        <p:cTn id="73" dur="500" fill="hold"/>
                                        <p:tgtEl>
                                          <p:spTgt spid="13"/>
                                        </p:tgtEl>
                                        <p:attrNameLst>
                                          <p:attrName>ppt_x</p:attrName>
                                        </p:attrNameLst>
                                      </p:cBhvr>
                                      <p:tavLst>
                                        <p:tav tm="0">
                                          <p:val>
                                            <p:strVal val="#ppt_x"/>
                                          </p:val>
                                        </p:tav>
                                        <p:tav tm="100000">
                                          <p:val>
                                            <p:strVal val="#ppt_x"/>
                                          </p:val>
                                        </p:tav>
                                      </p:tavLst>
                                    </p:anim>
                                    <p:anim calcmode="lin" valueType="num">
                                      <p:cBhvr additive="base">
                                        <p:cTn id="7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981200" y="838200"/>
            <a:ext cx="7991476" cy="1143000"/>
          </a:xfrm>
        </p:spPr>
        <p:txBody>
          <a:bodyPr>
            <a:normAutofit fontScale="90000"/>
          </a:bodyPr>
          <a:lstStyle/>
          <a:p>
            <a:pPr latinLnBrk="1"/>
            <a:r>
              <a:rPr lang="ko-KR" altLang="en-US" b="1" dirty="0">
                <a:latin typeface="Malgun Gothic" panose="020B0503020000020004" pitchFamily="34" charset="-127"/>
                <a:ea typeface="Malgun Gothic" panose="020B0503020000020004" pitchFamily="34" charset="-127"/>
              </a:rPr>
              <a:t>당신의 발명에 특허를 부여하지 </a:t>
            </a:r>
            <a:br>
              <a:rPr lang="en-US" altLang="ko-KR" b="1" dirty="0">
                <a:latin typeface="Malgun Gothic" panose="020B0503020000020004" pitchFamily="34" charset="-127"/>
                <a:ea typeface="Malgun Gothic" panose="020B0503020000020004" pitchFamily="34" charset="-127"/>
              </a:rPr>
            </a:br>
            <a:r>
              <a:rPr lang="ko-KR" altLang="en-US" b="1" dirty="0">
                <a:latin typeface="Malgun Gothic" panose="020B0503020000020004" pitchFamily="34" charset="-127"/>
                <a:ea typeface="Malgun Gothic" panose="020B0503020000020004" pitchFamily="34" charset="-127"/>
              </a:rPr>
              <a:t>않는 이유가 있나요 </a:t>
            </a:r>
            <a:r>
              <a:rPr lang="en-US" altLang="ko-KR" b="1" dirty="0">
                <a:latin typeface="Malgun Gothic" panose="020B0503020000020004" pitchFamily="34" charset="-127"/>
                <a:ea typeface="Malgun Gothic" panose="020B0503020000020004" pitchFamily="34" charset="-127"/>
              </a:rPr>
              <a:t>????</a:t>
            </a:r>
            <a:endParaRPr lang="en-US" altLang="en-US" b="1" dirty="0">
              <a:latin typeface="Malgun Gothic" panose="020B0503020000020004" pitchFamily="34" charset="-127"/>
              <a:ea typeface="Malgun Gothic" panose="020B0503020000020004" pitchFamily="34" charset="-127"/>
            </a:endParaRPr>
          </a:p>
        </p:txBody>
      </p:sp>
      <p:pic>
        <p:nvPicPr>
          <p:cNvPr id="4" name="Content Placeholder 3"/>
          <p:cNvPicPr>
            <a:picLocks noGrp="1" noChangeAspect="1"/>
          </p:cNvPicPr>
          <p:nvPr>
            <p:ph idx="1"/>
          </p:nvPr>
        </p:nvPicPr>
        <p:blipFill>
          <a:blip r:embed="rId3"/>
          <a:stretch>
            <a:fillRect/>
          </a:stretch>
        </p:blipFill>
        <p:spPr>
          <a:xfrm>
            <a:off x="2011017" y="2341632"/>
            <a:ext cx="4572000" cy="3429000"/>
          </a:xfrm>
          <a:prstGeom prst="rect">
            <a:avLst/>
          </a:prstGeom>
          <a:ln>
            <a:noFill/>
          </a:ln>
          <a:effectLst>
            <a:softEdge rad="112500"/>
          </a:effectLst>
        </p:spPr>
      </p:pic>
      <p:pic>
        <p:nvPicPr>
          <p:cNvPr id="5" name="Picture 4"/>
          <p:cNvPicPr>
            <a:picLocks noChangeAspect="1"/>
          </p:cNvPicPr>
          <p:nvPr/>
        </p:nvPicPr>
        <p:blipFill>
          <a:blip r:embed="rId4"/>
          <a:stretch>
            <a:fillRect/>
          </a:stretch>
        </p:blipFill>
        <p:spPr>
          <a:xfrm>
            <a:off x="7086601" y="2590801"/>
            <a:ext cx="2886075" cy="2886075"/>
          </a:xfrm>
          <a:prstGeom prst="rect">
            <a:avLst/>
          </a:prstGeom>
          <a:ln>
            <a:noFill/>
          </a:ln>
          <a:effectLst>
            <a:softEdge rad="112500"/>
          </a:effectLst>
        </p:spPr>
      </p:pic>
    </p:spTree>
    <p:extLst>
      <p:ext uri="{BB962C8B-B14F-4D97-AF65-F5344CB8AC3E}">
        <p14:creationId xmlns:p14="http://schemas.microsoft.com/office/powerpoint/2010/main" val="3763442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2"/>
          <p:cNvSpPr txBox="1">
            <a:spLocks noChangeArrowheads="1"/>
          </p:cNvSpPr>
          <p:nvPr/>
        </p:nvSpPr>
        <p:spPr bwMode="auto">
          <a:xfrm>
            <a:off x="2171700" y="865188"/>
            <a:ext cx="7848600" cy="4216539"/>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ko-KR" altLang="en-US" sz="4000" dirty="0">
                <a:latin typeface="+mj-ea"/>
                <a:ea typeface="+mj-ea"/>
              </a:rPr>
              <a:t>특허를 받을 수 있는 것</a:t>
            </a:r>
            <a:endParaRPr lang="en-US" sz="4000" b="1" dirty="0">
              <a:latin typeface="+mj-ea"/>
              <a:ea typeface="+mj-ea"/>
            </a:endParaRPr>
          </a:p>
          <a:p>
            <a:pPr eaLnBrk="1" hangingPunct="1">
              <a:defRPr/>
            </a:pPr>
            <a:endParaRPr lang="en-US" sz="2800" dirty="0">
              <a:latin typeface="+mj-ea"/>
              <a:ea typeface="+mj-ea"/>
            </a:endParaRPr>
          </a:p>
          <a:p>
            <a:pPr marL="457200" indent="-457200" eaLnBrk="1" hangingPunct="1">
              <a:buFont typeface="Wingdings" pitchFamily="2" charset="2"/>
              <a:buChar char="v"/>
              <a:defRPr/>
            </a:pPr>
            <a:r>
              <a:rPr lang="ko-KR" altLang="en-US" sz="2800" dirty="0">
                <a:latin typeface="+mj-ea"/>
                <a:ea typeface="+mj-ea"/>
              </a:rPr>
              <a:t>새롭고 창의적인 것</a:t>
            </a:r>
            <a:endParaRPr lang="en-US" altLang="ja-JP" sz="2800" dirty="0">
              <a:latin typeface="+mj-ea"/>
              <a:ea typeface="+mj-ea"/>
            </a:endParaRPr>
          </a:p>
          <a:p>
            <a:pPr marL="457200" indent="-457200" eaLnBrk="1" hangingPunct="1">
              <a:buFont typeface="Wingdings" pitchFamily="2" charset="2"/>
              <a:buChar char="v"/>
              <a:defRPr/>
            </a:pPr>
            <a:r>
              <a:rPr lang="ko-KR" altLang="en-US" sz="2800" dirty="0">
                <a:latin typeface="+mj-ea"/>
                <a:ea typeface="+mj-ea"/>
              </a:rPr>
              <a:t>공정</a:t>
            </a:r>
            <a:r>
              <a:rPr lang="en-US" altLang="ko-KR" sz="2800" dirty="0">
                <a:latin typeface="+mj-ea"/>
                <a:ea typeface="+mj-ea"/>
              </a:rPr>
              <a:t>, </a:t>
            </a:r>
            <a:r>
              <a:rPr lang="ko-KR" altLang="en-US" sz="2800" dirty="0">
                <a:latin typeface="+mj-ea"/>
                <a:ea typeface="+mj-ea"/>
              </a:rPr>
              <a:t>방법</a:t>
            </a:r>
            <a:r>
              <a:rPr lang="en-US" altLang="ko-KR" sz="2800" dirty="0">
                <a:latin typeface="+mj-ea"/>
                <a:ea typeface="+mj-ea"/>
              </a:rPr>
              <a:t>, </a:t>
            </a:r>
            <a:r>
              <a:rPr lang="ko-KR" altLang="en-US" sz="2800" dirty="0">
                <a:latin typeface="+mj-ea"/>
                <a:ea typeface="+mj-ea"/>
              </a:rPr>
              <a:t>기계</a:t>
            </a:r>
            <a:r>
              <a:rPr lang="en-US" altLang="ko-KR" sz="2800" dirty="0">
                <a:latin typeface="+mj-ea"/>
                <a:ea typeface="+mj-ea"/>
              </a:rPr>
              <a:t>, </a:t>
            </a:r>
            <a:r>
              <a:rPr lang="ko-KR" altLang="en-US" sz="2800" dirty="0">
                <a:latin typeface="+mj-ea"/>
                <a:ea typeface="+mj-ea"/>
              </a:rPr>
              <a:t>제조 방법</a:t>
            </a:r>
            <a:r>
              <a:rPr lang="en-US" altLang="ko-KR" sz="2800" dirty="0">
                <a:latin typeface="+mj-ea"/>
                <a:ea typeface="+mj-ea"/>
              </a:rPr>
              <a:t>, </a:t>
            </a:r>
            <a:r>
              <a:rPr lang="ko-KR" altLang="en-US" sz="2800" dirty="0">
                <a:latin typeface="+mj-ea"/>
                <a:ea typeface="+mj-ea"/>
              </a:rPr>
              <a:t>제조품 또는 구성</a:t>
            </a:r>
            <a:endParaRPr lang="en-US" altLang="ja-JP" sz="2800" dirty="0">
              <a:latin typeface="+mj-ea"/>
              <a:ea typeface="+mj-ea"/>
            </a:endParaRPr>
          </a:p>
          <a:p>
            <a:pPr marL="457200" indent="-457200" eaLnBrk="1" hangingPunct="1">
              <a:buFont typeface="Wingdings" pitchFamily="2" charset="2"/>
              <a:buChar char="v"/>
              <a:defRPr/>
            </a:pPr>
            <a:endParaRPr lang="en-US" sz="2800" dirty="0">
              <a:latin typeface="+mj-ea"/>
              <a:ea typeface="+mj-ea"/>
            </a:endParaRPr>
          </a:p>
          <a:p>
            <a:pPr marL="457200" indent="-457200" eaLnBrk="1" hangingPunct="1">
              <a:buFont typeface="Wingdings" pitchFamily="2" charset="2"/>
              <a:buChar char="v"/>
              <a:defRPr/>
            </a:pPr>
            <a:endParaRPr lang="en-US" sz="2800" dirty="0">
              <a:latin typeface="+mj-ea"/>
              <a:ea typeface="+mj-ea"/>
            </a:endParaRPr>
          </a:p>
          <a:p>
            <a:pPr marL="457200" indent="-457200" eaLnBrk="1" hangingPunct="1">
              <a:buFont typeface="Wingdings" pitchFamily="2" charset="2"/>
              <a:buChar char="v"/>
              <a:defRPr/>
            </a:pPr>
            <a:r>
              <a:rPr lang="ko-KR" altLang="en-US" sz="2800" dirty="0">
                <a:latin typeface="+mj-ea"/>
                <a:ea typeface="+mj-ea"/>
              </a:rPr>
              <a:t>새롭고 유용한 개선</a:t>
            </a:r>
            <a:endParaRPr lang="en-US" sz="2800" dirty="0">
              <a:latin typeface="+mj-ea"/>
              <a:ea typeface="+mj-ea"/>
            </a:endParaRPr>
          </a:p>
          <a:p>
            <a:pPr eaLnBrk="1" hangingPunct="1">
              <a:defRPr/>
            </a:pPr>
            <a:endParaRPr lang="en-US" sz="3200" dirty="0">
              <a:latin typeface="+mj-ea"/>
              <a:ea typeface="+mj-ea"/>
            </a:endParaRPr>
          </a:p>
        </p:txBody>
      </p:sp>
      <p:pic>
        <p:nvPicPr>
          <p:cNvPr id="9221" name="Picture 6" descr="C:\Users\tpalovich\AppData\Local\Microsoft\Windows\Temporary Internet Files\Content.IE5\UJ0AOXH3\MC900436077[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028" y="3337547"/>
            <a:ext cx="9890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8" descr="C:\Program Files\Microsoft Office\MEDIA\CAGCAT10\j0285360.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53617" y="3407568"/>
            <a:ext cx="622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9" descr="C:\Users\tpalovich\AppData\Local\Microsoft\Windows\Temporary Internet Files\Content.IE5\7SN2E3EW\MC900290954[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42419" y="3300413"/>
            <a:ext cx="685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10" descr="C:\Users\tpalovich\AppData\Local\Microsoft\Windows\Temporary Internet Files\Content.IE5\093RKLWJ\MC900280617[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33800" y="3337546"/>
            <a:ext cx="9779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11" descr="C:\Users\tpalovich\AppData\Local\Microsoft\Windows\Temporary Internet Files\Content.IE5\G3CW2NY4\MC900088720[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200000">
            <a:off x="6457644" y="3144664"/>
            <a:ext cx="727075"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4764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b="1" dirty="0">
                <a:latin typeface="+mj-ea"/>
              </a:rPr>
              <a:t>특허를 받을 수없는 것</a:t>
            </a:r>
            <a:endParaRPr lang="en-ZA" b="1" dirty="0">
              <a:latin typeface="+mj-ea"/>
            </a:endParaRPr>
          </a:p>
        </p:txBody>
      </p:sp>
      <p:pic>
        <p:nvPicPr>
          <p:cNvPr id="4" name="Content Placeholder 3"/>
          <p:cNvPicPr>
            <a:picLocks noGrp="1" noChangeAspect="1"/>
          </p:cNvPicPr>
          <p:nvPr>
            <p:ph idx="1"/>
          </p:nvPr>
        </p:nvPicPr>
        <p:blipFill>
          <a:blip r:embed="rId3"/>
          <a:stretch>
            <a:fillRect/>
          </a:stretch>
        </p:blipFill>
        <p:spPr>
          <a:xfrm>
            <a:off x="2209800" y="1992261"/>
            <a:ext cx="7772400" cy="3413809"/>
          </a:xfrm>
          <a:prstGeom prst="rect">
            <a:avLst/>
          </a:prstGeom>
        </p:spPr>
      </p:pic>
      <p:sp>
        <p:nvSpPr>
          <p:cNvPr id="5" name="TextBox 4"/>
          <p:cNvSpPr txBox="1"/>
          <p:nvPr/>
        </p:nvSpPr>
        <p:spPr>
          <a:xfrm>
            <a:off x="2024289" y="6324601"/>
            <a:ext cx="4379725" cy="246221"/>
          </a:xfrm>
          <a:prstGeom prst="rect">
            <a:avLst/>
          </a:prstGeom>
          <a:noFill/>
        </p:spPr>
        <p:txBody>
          <a:bodyPr wrap="none" rtlCol="0">
            <a:spAutoFit/>
          </a:bodyPr>
          <a:lstStyle/>
          <a:p>
            <a:r>
              <a:rPr lang="en-ZA" sz="1000" dirty="0"/>
              <a:t>Source: https://www.slideshare.net/PatSnap/patent-10-minutes-can-we-patent</a:t>
            </a:r>
          </a:p>
        </p:txBody>
      </p:sp>
    </p:spTree>
    <p:extLst>
      <p:ext uri="{BB962C8B-B14F-4D97-AF65-F5344CB8AC3E}">
        <p14:creationId xmlns:p14="http://schemas.microsoft.com/office/powerpoint/2010/main" val="184886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840326B-F612-41D2-A5F2-97E4BA297B2E}"/>
              </a:ext>
            </a:extLst>
          </p:cNvPr>
          <p:cNvSpPr>
            <a:spLocks noGrp="1"/>
          </p:cNvSpPr>
          <p:nvPr>
            <p:ph idx="1"/>
          </p:nvPr>
        </p:nvSpPr>
        <p:spPr>
          <a:xfrm>
            <a:off x="838199" y="626461"/>
            <a:ext cx="3920571" cy="4994080"/>
          </a:xfrm>
        </p:spPr>
        <p:txBody>
          <a:bodyPr>
            <a:normAutofit/>
          </a:bodyPr>
          <a:lstStyle/>
          <a:p>
            <a:pPr algn="just" latinLnBrk="1"/>
            <a:r>
              <a:rPr lang="en-US" altLang="ja-JP" sz="2000" dirty="0">
                <a:latin typeface="Malgun Gothic" panose="020B0503020000020004" pitchFamily="34" charset="-127"/>
                <a:ea typeface="Malgun Gothic" panose="020B0503020000020004" pitchFamily="34" charset="-127"/>
              </a:rPr>
              <a:t>Patrick Terroir</a:t>
            </a:r>
            <a:r>
              <a:rPr lang="ko-KR" altLang="en-US" sz="2000" dirty="0">
                <a:latin typeface="Malgun Gothic" panose="020B0503020000020004" pitchFamily="34" charset="-127"/>
                <a:ea typeface="Malgun Gothic" panose="020B0503020000020004" pitchFamily="34" charset="-127"/>
              </a:rPr>
              <a:t>씨는 </a:t>
            </a:r>
            <a:r>
              <a:rPr lang="en-US" altLang="ja-JP" sz="2000" dirty="0">
                <a:latin typeface="Malgun Gothic" panose="020B0503020000020004" pitchFamily="34" charset="-127"/>
                <a:ea typeface="Malgun Gothic" panose="020B0503020000020004" pitchFamily="34" charset="-127"/>
              </a:rPr>
              <a:t>2020</a:t>
            </a:r>
            <a:r>
              <a:rPr lang="ko-KR" altLang="en-US" sz="2000" dirty="0">
                <a:latin typeface="Malgun Gothic" panose="020B0503020000020004" pitchFamily="34" charset="-127"/>
                <a:ea typeface="Malgun Gothic" panose="020B0503020000020004" pitchFamily="34" charset="-127"/>
              </a:rPr>
              <a:t>년 </a:t>
            </a:r>
            <a:r>
              <a:rPr lang="en-US" altLang="ja-JP" sz="2000" dirty="0">
                <a:latin typeface="Malgun Gothic" panose="020B0503020000020004" pitchFamily="34" charset="-127"/>
                <a:ea typeface="Malgun Gothic" panose="020B0503020000020004" pitchFamily="34" charset="-127"/>
              </a:rPr>
              <a:t>11</a:t>
            </a:r>
            <a:r>
              <a:rPr lang="ko-KR" altLang="en-US" sz="2000" dirty="0">
                <a:latin typeface="Malgun Gothic" panose="020B0503020000020004" pitchFamily="34" charset="-127"/>
                <a:ea typeface="Malgun Gothic" panose="020B0503020000020004" pitchFamily="34" charset="-127"/>
              </a:rPr>
              <a:t>월 </a:t>
            </a:r>
            <a:r>
              <a:rPr lang="en-US" altLang="ja-JP" sz="2000" dirty="0">
                <a:latin typeface="Malgun Gothic" panose="020B0503020000020004" pitchFamily="34" charset="-127"/>
                <a:ea typeface="Malgun Gothic" panose="020B0503020000020004" pitchFamily="34" charset="-127"/>
              </a:rPr>
              <a:t>30</a:t>
            </a:r>
            <a:r>
              <a:rPr lang="ko-KR" altLang="en-US" sz="2000" dirty="0">
                <a:latin typeface="Malgun Gothic" panose="020B0503020000020004" pitchFamily="34" charset="-127"/>
                <a:ea typeface="Malgun Gothic" panose="020B0503020000020004" pitchFamily="34" charset="-127"/>
              </a:rPr>
              <a:t>일에 뇌종양으로 사망하였습니다</a:t>
            </a:r>
            <a:r>
              <a:rPr lang="en-US" altLang="ko-KR" sz="2000" dirty="0">
                <a:latin typeface="Malgun Gothic" panose="020B0503020000020004" pitchFamily="34" charset="-127"/>
                <a:ea typeface="Malgun Gothic" panose="020B0503020000020004" pitchFamily="34" charset="-127"/>
              </a:rPr>
              <a:t>. </a:t>
            </a:r>
          </a:p>
          <a:p>
            <a:pPr algn="just" latinLnBrk="1"/>
            <a:r>
              <a:rPr lang="ko-KR" altLang="en-US" sz="2000" dirty="0">
                <a:latin typeface="Malgun Gothic" panose="020B0503020000020004" pitchFamily="34" charset="-127"/>
                <a:ea typeface="Malgun Gothic" panose="020B0503020000020004" pitchFamily="34" charset="-127"/>
              </a:rPr>
              <a:t>그는 </a:t>
            </a:r>
            <a:r>
              <a:rPr lang="en-US" altLang="ja-JP" sz="2000" dirty="0">
                <a:latin typeface="Malgun Gothic" panose="020B0503020000020004" pitchFamily="34" charset="-127"/>
                <a:ea typeface="Malgun Gothic" panose="020B0503020000020004" pitchFamily="34" charset="-127"/>
              </a:rPr>
              <a:t>LES </a:t>
            </a:r>
            <a:r>
              <a:rPr lang="ko-KR" altLang="en-US" sz="2000" dirty="0">
                <a:latin typeface="Malgun Gothic" panose="020B0503020000020004" pitchFamily="34" charset="-127"/>
                <a:ea typeface="Malgun Gothic" panose="020B0503020000020004" pitchFamily="34" charset="-127"/>
              </a:rPr>
              <a:t>인터내셔널과 </a:t>
            </a:r>
            <a:r>
              <a:rPr lang="en-US" altLang="ja-JP" sz="2000" dirty="0">
                <a:latin typeface="Malgun Gothic" panose="020B0503020000020004" pitchFamily="34" charset="-127"/>
                <a:ea typeface="Malgun Gothic" panose="020B0503020000020004" pitchFamily="34" charset="-127"/>
              </a:rPr>
              <a:t>LES </a:t>
            </a:r>
            <a:r>
              <a:rPr lang="ko-KR" altLang="en-US" sz="2000" dirty="0">
                <a:latin typeface="Malgun Gothic" panose="020B0503020000020004" pitchFamily="34" charset="-127"/>
                <a:ea typeface="Malgun Gothic" panose="020B0503020000020004" pitchFamily="34" charset="-127"/>
              </a:rPr>
              <a:t>프랑스 커뮤니티의 아이콘이었습니다</a:t>
            </a:r>
            <a:r>
              <a:rPr lang="en-US" altLang="ko-KR" sz="2000" dirty="0">
                <a:latin typeface="Malgun Gothic" panose="020B0503020000020004" pitchFamily="34" charset="-127"/>
                <a:ea typeface="Malgun Gothic" panose="020B0503020000020004" pitchFamily="34" charset="-127"/>
              </a:rPr>
              <a:t>. </a:t>
            </a:r>
            <a:r>
              <a:rPr lang="ko-KR" altLang="en-US" sz="2000" dirty="0">
                <a:latin typeface="Malgun Gothic" panose="020B0503020000020004" pitchFamily="34" charset="-127"/>
                <a:ea typeface="Malgun Gothic" panose="020B0503020000020004" pitchFamily="34" charset="-127"/>
              </a:rPr>
              <a:t>그는 라이센싱</a:t>
            </a:r>
            <a:r>
              <a:rPr lang="en-US" altLang="ja-JP" sz="2000" dirty="0">
                <a:latin typeface="Malgun Gothic" panose="020B0503020000020004" pitchFamily="34" charset="-127"/>
                <a:ea typeface="Malgun Gothic" panose="020B0503020000020004" pitchFamily="34" charset="-127"/>
              </a:rPr>
              <a:t>,  </a:t>
            </a:r>
            <a:r>
              <a:rPr lang="ko-KR" altLang="en-US" sz="2000" dirty="0">
                <a:latin typeface="Malgun Gothic" panose="020B0503020000020004" pitchFamily="34" charset="-127"/>
                <a:ea typeface="Malgun Gothic" panose="020B0503020000020004" pitchFamily="34" charset="-127"/>
              </a:rPr>
              <a:t>특히는 다른 사람을 교육하는 데 열정적이었습니다</a:t>
            </a:r>
            <a:r>
              <a:rPr lang="en-US" altLang="ko-KR" sz="2000" dirty="0">
                <a:latin typeface="Malgun Gothic" panose="020B0503020000020004" pitchFamily="34" charset="-127"/>
                <a:ea typeface="Malgun Gothic" panose="020B0503020000020004" pitchFamily="34" charset="-127"/>
              </a:rPr>
              <a:t>. </a:t>
            </a:r>
            <a:r>
              <a:rPr lang="ko-KR" altLang="en-US" sz="2000" dirty="0">
                <a:latin typeface="Malgun Gothic" panose="020B0503020000020004" pitchFamily="34" charset="-127"/>
                <a:ea typeface="Malgun Gothic" panose="020B0503020000020004" pitchFamily="34" charset="-127"/>
              </a:rPr>
              <a:t>그는 </a:t>
            </a:r>
            <a:r>
              <a:rPr lang="en-US" altLang="ko-KR" sz="2000" dirty="0">
                <a:latin typeface="Malgun Gothic" panose="020B0503020000020004" pitchFamily="34" charset="-127"/>
                <a:ea typeface="Malgun Gothic" panose="020B0503020000020004" pitchFamily="34" charset="-127"/>
              </a:rPr>
              <a:t>IP </a:t>
            </a:r>
            <a:r>
              <a:rPr lang="ko-KR" altLang="en-US" sz="2000" dirty="0">
                <a:latin typeface="Malgun Gothic" panose="020B0503020000020004" pitchFamily="34" charset="-127"/>
                <a:ea typeface="Malgun Gothic" panose="020B0503020000020004" pitchFamily="34" charset="-127"/>
              </a:rPr>
              <a:t>관리 </a:t>
            </a:r>
            <a:r>
              <a:rPr lang="en-US" altLang="ko-KR" sz="2000" dirty="0">
                <a:latin typeface="Malgun Gothic" panose="020B0503020000020004" pitchFamily="34" charset="-127"/>
                <a:ea typeface="Malgun Gothic" panose="020B0503020000020004" pitchFamily="34" charset="-127"/>
              </a:rPr>
              <a:t>ISO </a:t>
            </a:r>
            <a:r>
              <a:rPr lang="ko-KR" altLang="en-US" sz="2000" dirty="0">
                <a:latin typeface="Malgun Gothic" panose="020B0503020000020004" pitchFamily="34" charset="-127"/>
                <a:ea typeface="Malgun Gothic" panose="020B0503020000020004" pitchFamily="34" charset="-127"/>
              </a:rPr>
              <a:t>표준의 설계 및 개발에 중요한 역할을 했으며 많은 라이센싱 전문가가  다가올 기반을 형성하는 유산을 남겼습니다</a:t>
            </a:r>
            <a:r>
              <a:rPr lang="en-US" altLang="ko-KR" sz="2000" dirty="0">
                <a:latin typeface="Malgun Gothic" panose="020B0503020000020004" pitchFamily="34" charset="-127"/>
                <a:ea typeface="Malgun Gothic" panose="020B0503020000020004" pitchFamily="34" charset="-127"/>
              </a:rPr>
              <a:t>. Kids IP day</a:t>
            </a:r>
            <a:r>
              <a:rPr lang="ko-KR" altLang="en-US" sz="2000" dirty="0">
                <a:latin typeface="Malgun Gothic" panose="020B0503020000020004" pitchFamily="34" charset="-127"/>
                <a:ea typeface="Malgun Gothic" panose="020B0503020000020004" pitchFamily="34" charset="-127"/>
              </a:rPr>
              <a:t>는 </a:t>
            </a:r>
            <a:r>
              <a:rPr lang="en-US" altLang="ko-KR" sz="2000" dirty="0">
                <a:latin typeface="Malgun Gothic" panose="020B0503020000020004" pitchFamily="34" charset="-127"/>
                <a:ea typeface="Malgun Gothic" panose="020B0503020000020004" pitchFamily="34" charset="-127"/>
              </a:rPr>
              <a:t>Patrick</a:t>
            </a:r>
            <a:r>
              <a:rPr lang="ko-KR" altLang="en-US" sz="2000" dirty="0">
                <a:latin typeface="Malgun Gothic" panose="020B0503020000020004" pitchFamily="34" charset="-127"/>
                <a:ea typeface="Malgun Gothic" panose="020B0503020000020004" pitchFamily="34" charset="-127"/>
              </a:rPr>
              <a:t>이 올해 구현하고 싶었던 프로젝트입니다</a:t>
            </a:r>
            <a:r>
              <a:rPr lang="en-US" altLang="ko-KR" sz="2000" dirty="0">
                <a:latin typeface="Malgun Gothic" panose="020B0503020000020004" pitchFamily="34" charset="-127"/>
                <a:ea typeface="Malgun Gothic" panose="020B0503020000020004" pitchFamily="34" charset="-127"/>
              </a:rPr>
              <a:t>. </a:t>
            </a:r>
            <a:r>
              <a:rPr lang="ko-KR" altLang="en-US" sz="2000" dirty="0">
                <a:latin typeface="Malgun Gothic" panose="020B0503020000020004" pitchFamily="34" charset="-127"/>
                <a:ea typeface="Malgun Gothic" panose="020B0503020000020004" pitchFamily="34" charset="-127"/>
              </a:rPr>
              <a:t>그를 기리며 우리는 그의 마지막 소원을 실행하고 싶습니다</a:t>
            </a:r>
            <a:r>
              <a:rPr lang="en-US" altLang="ko-KR" sz="2000" dirty="0">
                <a:latin typeface="Malgun Gothic" panose="020B0503020000020004" pitchFamily="34" charset="-127"/>
                <a:ea typeface="Malgun Gothic" panose="020B0503020000020004" pitchFamily="34" charset="-127"/>
              </a:rPr>
              <a:t>.</a:t>
            </a:r>
            <a:endParaRPr lang="en-ZA" sz="2000" dirty="0">
              <a:latin typeface="Malgun Gothic" panose="020B0503020000020004" pitchFamily="34" charset="-127"/>
              <a:ea typeface="Malgun Gothic" panose="020B0503020000020004" pitchFamily="34" charset="-127"/>
            </a:endParaRPr>
          </a:p>
        </p:txBody>
      </p:sp>
      <p:sp>
        <p:nvSpPr>
          <p:cNvPr id="4" name="Slide Number Placeholder 3">
            <a:extLst>
              <a:ext uri="{FF2B5EF4-FFF2-40B4-BE49-F238E27FC236}">
                <a16:creationId xmlns:a16="http://schemas.microsoft.com/office/drawing/2014/main" id="{C28CF7E5-818C-4C21-8FCF-A0E77A02536F}"/>
              </a:ext>
            </a:extLst>
          </p:cNvPr>
          <p:cNvSpPr>
            <a:spLocks noGrp="1"/>
          </p:cNvSpPr>
          <p:nvPr>
            <p:ph type="sldNum" sz="quarter" idx="12"/>
          </p:nvPr>
        </p:nvSpPr>
        <p:spPr/>
        <p:txBody>
          <a:bodyPr/>
          <a:lstStyle/>
          <a:p>
            <a:fld id="{9D0EE200-46CD-4802-812E-D45928ED56D2}" type="slidenum">
              <a:rPr lang="en-US" smtClean="0"/>
              <a:t>2</a:t>
            </a:fld>
            <a:endParaRPr lang="en-US"/>
          </a:p>
        </p:txBody>
      </p:sp>
      <p:pic>
        <p:nvPicPr>
          <p:cNvPr id="5" name="Picture 4">
            <a:extLst>
              <a:ext uri="{FF2B5EF4-FFF2-40B4-BE49-F238E27FC236}">
                <a16:creationId xmlns:a16="http://schemas.microsoft.com/office/drawing/2014/main" id="{313DB08F-F97F-442F-9102-FEC1B0326A71}"/>
              </a:ext>
            </a:extLst>
          </p:cNvPr>
          <p:cNvPicPr>
            <a:picLocks noChangeAspect="1"/>
          </p:cNvPicPr>
          <p:nvPr/>
        </p:nvPicPr>
        <p:blipFill>
          <a:blip r:embed="rId2"/>
          <a:stretch>
            <a:fillRect/>
          </a:stretch>
        </p:blipFill>
        <p:spPr>
          <a:xfrm>
            <a:off x="5626345" y="128360"/>
            <a:ext cx="5835176" cy="5758820"/>
          </a:xfrm>
          <a:prstGeom prst="rect">
            <a:avLst/>
          </a:prstGeom>
        </p:spPr>
      </p:pic>
    </p:spTree>
    <p:extLst>
      <p:ext uri="{BB962C8B-B14F-4D97-AF65-F5344CB8AC3E}">
        <p14:creationId xmlns:p14="http://schemas.microsoft.com/office/powerpoint/2010/main" val="1441040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2"/>
          <p:cNvSpPr txBox="1">
            <a:spLocks noChangeArrowheads="1"/>
          </p:cNvSpPr>
          <p:nvPr/>
        </p:nvSpPr>
        <p:spPr bwMode="auto">
          <a:xfrm>
            <a:off x="2438400" y="228601"/>
            <a:ext cx="7391400" cy="1200329"/>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ko-KR" altLang="en-US" sz="4400" b="1" dirty="0">
                <a:latin typeface="Malgun Gothic" panose="020B0503020000020004" pitchFamily="34" charset="-127"/>
                <a:ea typeface="Malgun Gothic" panose="020B0503020000020004" pitchFamily="34" charset="-127"/>
              </a:rPr>
              <a:t>멋진 특허</a:t>
            </a:r>
            <a:r>
              <a:rPr lang="en-US" altLang="ko-KR" sz="4400" b="1" dirty="0">
                <a:latin typeface="Malgun Gothic" panose="020B0503020000020004" pitchFamily="34" charset="-127"/>
                <a:ea typeface="Malgun Gothic" panose="020B0503020000020004" pitchFamily="34" charset="-127"/>
              </a:rPr>
              <a:t>?</a:t>
            </a:r>
            <a:endParaRPr lang="en-US" sz="3200" b="1" dirty="0">
              <a:latin typeface="Malgun Gothic" panose="020B0503020000020004" pitchFamily="34" charset="-127"/>
              <a:ea typeface="Malgun Gothic" panose="020B0503020000020004" pitchFamily="34" charset="-127"/>
            </a:endParaRPr>
          </a:p>
          <a:p>
            <a:pPr eaLnBrk="1" hangingPunct="1">
              <a:defRPr/>
            </a:pPr>
            <a:endParaRPr lang="en-US" sz="2800" dirty="0">
              <a:latin typeface="Malgun Gothic" panose="020B0503020000020004" pitchFamily="34" charset="-127"/>
              <a:ea typeface="Malgun Gothic" panose="020B0503020000020004" pitchFamily="34" charset="-127"/>
            </a:endParaRPr>
          </a:p>
        </p:txBody>
      </p:sp>
      <p:pic>
        <p:nvPicPr>
          <p:cNvPr id="10243" name="Picture 5" descr="\\fs2k8\users\TPalovich\My Documents\d0589962-001.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5001" y="1156942"/>
            <a:ext cx="407987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6" descr="\\fs2k8\users\TPalovich\My Documents\d0589962-001.tif"/>
          <p:cNvPicPr>
            <a:picLocks noChangeAspect="1" noChangeArrowheads="1"/>
          </p:cNvPicPr>
          <p:nvPr/>
        </p:nvPicPr>
        <p:blipFill>
          <a:blip r:embed="rId4">
            <a:extLst>
              <a:ext uri="{28A0092B-C50C-407E-A947-70E740481C1C}">
                <a14:useLocalDpi xmlns:a14="http://schemas.microsoft.com/office/drawing/2010/main" val="0"/>
              </a:ext>
            </a:extLst>
          </a:blip>
          <a:srcRect l="13908" t="69316" r="15625" b="2"/>
          <a:stretch>
            <a:fillRect/>
          </a:stretch>
        </p:blipFill>
        <p:spPr bwMode="auto">
          <a:xfrm>
            <a:off x="5837570" y="1317280"/>
            <a:ext cx="4397375"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stretch>
            <a:fillRect/>
          </a:stretch>
        </p:blipFill>
        <p:spPr>
          <a:xfrm>
            <a:off x="6436057" y="3924137"/>
            <a:ext cx="3200400" cy="2440772"/>
          </a:xfrm>
          <a:prstGeom prst="rect">
            <a:avLst/>
          </a:prstGeom>
          <a:ln>
            <a:noFill/>
          </a:ln>
          <a:effectLst>
            <a:softEdge rad="112500"/>
          </a:effectLst>
        </p:spPr>
      </p:pic>
    </p:spTree>
    <p:extLst>
      <p:ext uri="{BB962C8B-B14F-4D97-AF65-F5344CB8AC3E}">
        <p14:creationId xmlns:p14="http://schemas.microsoft.com/office/powerpoint/2010/main" val="4344646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065338" y="2166938"/>
            <a:ext cx="8602662" cy="1738312"/>
          </a:xfrm>
        </p:spPr>
        <p:txBody>
          <a:bodyPr>
            <a:normAutofit fontScale="90000"/>
          </a:bodyPr>
          <a:lstStyle/>
          <a:p>
            <a:r>
              <a:rPr lang="en-ZA" dirty="0"/>
              <a:t>“Always listen to children… they might have ideas we’ve never thought of.”</a:t>
            </a:r>
          </a:p>
        </p:txBody>
      </p:sp>
      <p:pic>
        <p:nvPicPr>
          <p:cNvPr id="187394" name="Picture 2" descr="Image result for kids inven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25340"/>
            <a:ext cx="9144000" cy="514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285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ko-KR" altLang="en-US" b="1" dirty="0">
                <a:latin typeface="Malgun Gothic" panose="020B0503020000020004" pitchFamily="34" charset="-127"/>
                <a:ea typeface="Malgun Gothic" panose="020B0503020000020004" pitchFamily="34" charset="-127"/>
              </a:rPr>
              <a:t>젊은 발명자들</a:t>
            </a:r>
            <a:endParaRPr lang="en-ZA" b="1" dirty="0">
              <a:latin typeface="Malgun Gothic" panose="020B0503020000020004" pitchFamily="34" charset="-127"/>
              <a:ea typeface="Malgun Gothic" panose="020B0503020000020004" pitchFamily="34" charset="-127"/>
            </a:endParaRPr>
          </a:p>
        </p:txBody>
      </p:sp>
      <p:sp>
        <p:nvSpPr>
          <p:cNvPr id="9" name="Text Placeholder 8"/>
          <p:cNvSpPr>
            <a:spLocks noGrp="1"/>
          </p:cNvSpPr>
          <p:nvPr>
            <p:ph type="body" idx="1"/>
          </p:nvPr>
        </p:nvSpPr>
        <p:spPr/>
        <p:txBody>
          <a:bodyPr>
            <a:normAutofit/>
          </a:bodyPr>
          <a:lstStyle/>
          <a:p>
            <a:r>
              <a:rPr lang="ko-KR" altLang="en-US" sz="2500" dirty="0">
                <a:latin typeface="Malgun Gothic" panose="020B0503020000020004" pitchFamily="34" charset="-127"/>
                <a:ea typeface="Malgun Gothic" panose="020B0503020000020004" pitchFamily="34" charset="-127"/>
              </a:rPr>
              <a:t>귀마개</a:t>
            </a:r>
            <a:endParaRPr lang="en-ZA" sz="2500" dirty="0">
              <a:latin typeface="Malgun Gothic" panose="020B0503020000020004" pitchFamily="34" charset="-127"/>
              <a:ea typeface="Malgun Gothic" panose="020B0503020000020004" pitchFamily="34" charset="-127"/>
            </a:endParaRPr>
          </a:p>
        </p:txBody>
      </p:sp>
      <p:sp>
        <p:nvSpPr>
          <p:cNvPr id="7" name="Content Placeholder 6"/>
          <p:cNvSpPr>
            <a:spLocks noGrp="1"/>
          </p:cNvSpPr>
          <p:nvPr>
            <p:ph sz="half" idx="2"/>
          </p:nvPr>
        </p:nvSpPr>
        <p:spPr/>
        <p:txBody>
          <a:bodyPr>
            <a:normAutofit/>
          </a:bodyPr>
          <a:lstStyle/>
          <a:p>
            <a:r>
              <a:rPr lang="en-US" altLang="ko-KR" sz="2500" dirty="0">
                <a:latin typeface="Malgun Gothic" panose="020B0503020000020004" pitchFamily="34" charset="-127"/>
                <a:ea typeface="Malgun Gothic" panose="020B0503020000020004" pitchFamily="34" charset="-127"/>
              </a:rPr>
              <a:t>1858</a:t>
            </a:r>
            <a:r>
              <a:rPr lang="ko-KR" altLang="en-US" sz="2500" dirty="0">
                <a:latin typeface="Malgun Gothic" panose="020B0503020000020004" pitchFamily="34" charset="-127"/>
                <a:ea typeface="Malgun Gothic" panose="020B0503020000020004" pitchFamily="34" charset="-127"/>
              </a:rPr>
              <a:t>년</a:t>
            </a:r>
            <a:r>
              <a:rPr lang="en-US" altLang="ko-KR" sz="2500" dirty="0">
                <a:latin typeface="Malgun Gothic" panose="020B0503020000020004" pitchFamily="34" charset="-127"/>
                <a:ea typeface="Malgun Gothic" panose="020B0503020000020004" pitchFamily="34" charset="-127"/>
              </a:rPr>
              <a:t>– 5</a:t>
            </a:r>
            <a:r>
              <a:rPr lang="ko-KR" altLang="en-US" sz="2500" dirty="0">
                <a:latin typeface="Malgun Gothic" panose="020B0503020000020004" pitchFamily="34" charset="-127"/>
                <a:ea typeface="Malgun Gothic" panose="020B0503020000020004" pitchFamily="34" charset="-127"/>
              </a:rPr>
              <a:t>세의 </a:t>
            </a:r>
            <a:r>
              <a:rPr lang="en-US" altLang="ja-JP" sz="2500" dirty="0">
                <a:latin typeface="Malgun Gothic" panose="020B0503020000020004" pitchFamily="34" charset="-127"/>
                <a:ea typeface="Malgun Gothic" panose="020B0503020000020004" pitchFamily="34" charset="-127"/>
              </a:rPr>
              <a:t>Chester Greenwood</a:t>
            </a:r>
            <a:endParaRPr lang="en-ZA" sz="2500" dirty="0">
              <a:latin typeface="Malgun Gothic" panose="020B0503020000020004" pitchFamily="34" charset="-127"/>
              <a:ea typeface="Malgun Gothic" panose="020B0503020000020004" pitchFamily="34" charset="-127"/>
            </a:endParaRPr>
          </a:p>
        </p:txBody>
      </p:sp>
      <p:sp>
        <p:nvSpPr>
          <p:cNvPr id="10" name="Text Placeholder 9"/>
          <p:cNvSpPr>
            <a:spLocks noGrp="1"/>
          </p:cNvSpPr>
          <p:nvPr>
            <p:ph type="body" sz="quarter" idx="3"/>
          </p:nvPr>
        </p:nvSpPr>
        <p:spPr/>
        <p:txBody>
          <a:bodyPr>
            <a:normAutofit/>
          </a:bodyPr>
          <a:lstStyle/>
          <a:p>
            <a:r>
              <a:rPr lang="ko-KR" altLang="en-US" sz="2500" dirty="0">
                <a:latin typeface="Malgun Gothic" panose="020B0503020000020004" pitchFamily="34" charset="-127"/>
                <a:ea typeface="Malgun Gothic" panose="020B0503020000020004" pitchFamily="34" charset="-127"/>
              </a:rPr>
              <a:t>전자 텔레비전</a:t>
            </a:r>
            <a:endParaRPr lang="en-ZA" sz="2500" dirty="0">
              <a:latin typeface="Malgun Gothic" panose="020B0503020000020004" pitchFamily="34" charset="-127"/>
              <a:ea typeface="Malgun Gothic" panose="020B0503020000020004" pitchFamily="34" charset="-127"/>
            </a:endParaRPr>
          </a:p>
        </p:txBody>
      </p:sp>
      <p:sp>
        <p:nvSpPr>
          <p:cNvPr id="11" name="Content Placeholder 10"/>
          <p:cNvSpPr>
            <a:spLocks noGrp="1"/>
          </p:cNvSpPr>
          <p:nvPr>
            <p:ph sz="quarter" idx="4"/>
          </p:nvPr>
        </p:nvSpPr>
        <p:spPr>
          <a:xfrm>
            <a:off x="6180874" y="2505075"/>
            <a:ext cx="3657600" cy="3566160"/>
          </a:xfrm>
        </p:spPr>
        <p:txBody>
          <a:bodyPr/>
          <a:lstStyle/>
          <a:p>
            <a:pPr marL="0" indent="0" latinLnBrk="1">
              <a:buNone/>
            </a:pPr>
            <a:r>
              <a:rPr lang="en-US" altLang="ko-KR" sz="2400" dirty="0">
                <a:latin typeface="Malgun Gothic" panose="020B0503020000020004" pitchFamily="34" charset="-127"/>
                <a:ea typeface="Malgun Gothic" panose="020B0503020000020004" pitchFamily="34" charset="-127"/>
              </a:rPr>
              <a:t>1920</a:t>
            </a:r>
            <a:r>
              <a:rPr lang="ko-KR" altLang="en-US" sz="2400" dirty="0">
                <a:latin typeface="Malgun Gothic" panose="020B0503020000020004" pitchFamily="34" charset="-127"/>
                <a:ea typeface="Malgun Gothic" panose="020B0503020000020004" pitchFamily="34" charset="-127"/>
              </a:rPr>
              <a:t>년 </a:t>
            </a:r>
            <a:r>
              <a:rPr lang="en-US" altLang="ko-KR" sz="2400" dirty="0">
                <a:latin typeface="Malgun Gothic" panose="020B0503020000020004" pitchFamily="34" charset="-127"/>
                <a:ea typeface="Malgun Gothic" panose="020B0503020000020004" pitchFamily="34" charset="-127"/>
              </a:rPr>
              <a:t>14</a:t>
            </a:r>
            <a:r>
              <a:rPr lang="ko-KR" altLang="en-US" sz="2400" dirty="0">
                <a:latin typeface="Malgun Gothic" panose="020B0503020000020004" pitchFamily="34" charset="-127"/>
                <a:ea typeface="Malgun Gothic" panose="020B0503020000020004" pitchFamily="34" charset="-127"/>
              </a:rPr>
              <a:t>세의 어린이</a:t>
            </a:r>
            <a:r>
              <a:rPr lang="en-US" altLang="ko-KR" sz="2400" dirty="0">
                <a:latin typeface="Malgun Gothic" panose="020B0503020000020004" pitchFamily="34" charset="-127"/>
                <a:ea typeface="Malgun Gothic" panose="020B0503020000020004" pitchFamily="34" charset="-127"/>
              </a:rPr>
              <a:t>. Philo Farnsworth</a:t>
            </a:r>
            <a:endParaRPr lang="en-ZA" dirty="0">
              <a:latin typeface="Malgun Gothic" panose="020B0503020000020004" pitchFamily="34" charset="-127"/>
              <a:ea typeface="Malgun Gothic" panose="020B0503020000020004" pitchFamily="34" charset="-127"/>
            </a:endParaRPr>
          </a:p>
        </p:txBody>
      </p:sp>
      <p:pic>
        <p:nvPicPr>
          <p:cNvPr id="8" name="Picture 7"/>
          <p:cNvPicPr>
            <a:picLocks noChangeAspect="1"/>
          </p:cNvPicPr>
          <p:nvPr/>
        </p:nvPicPr>
        <p:blipFill>
          <a:blip r:embed="rId3"/>
          <a:stretch>
            <a:fillRect/>
          </a:stretch>
        </p:blipFill>
        <p:spPr>
          <a:xfrm>
            <a:off x="8534400" y="4673326"/>
            <a:ext cx="1859280" cy="1549400"/>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4"/>
          <a:stretch>
            <a:fillRect/>
          </a:stretch>
        </p:blipFill>
        <p:spPr>
          <a:xfrm>
            <a:off x="1600323" y="3708183"/>
            <a:ext cx="2860659" cy="2438400"/>
          </a:xfrm>
          <a:prstGeom prst="rect">
            <a:avLst/>
          </a:prstGeom>
          <a:ln w="88900" cap="sq" cmpd="thickThin">
            <a:solidFill>
              <a:srgbClr val="000000"/>
            </a:solidFill>
            <a:prstDash val="solid"/>
            <a:miter lim="800000"/>
          </a:ln>
          <a:effectLst>
            <a:innerShdw blurRad="76200">
              <a:srgbClr val="000000"/>
            </a:innerShdw>
          </a:effectLst>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7140" y="4183707"/>
            <a:ext cx="1823226" cy="2528637"/>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6"/>
          <a:stretch>
            <a:fillRect/>
          </a:stretch>
        </p:blipFill>
        <p:spPr>
          <a:xfrm>
            <a:off x="7762024" y="3340257"/>
            <a:ext cx="2076450" cy="1226693"/>
          </a:xfrm>
          <a:prstGeom prst="rect">
            <a:avLst/>
          </a:prstGeom>
        </p:spPr>
      </p:pic>
    </p:spTree>
    <p:extLst>
      <p:ext uri="{BB962C8B-B14F-4D97-AF65-F5344CB8AC3E}">
        <p14:creationId xmlns:p14="http://schemas.microsoft.com/office/powerpoint/2010/main" val="19081461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dirty="0">
                <a:latin typeface="Malgun Gothic" panose="020B0503020000020004" pitchFamily="34" charset="-127"/>
                <a:ea typeface="Malgun Gothic" panose="020B0503020000020004" pitchFamily="34" charset="-127"/>
              </a:rPr>
              <a:t>문제</a:t>
            </a:r>
            <a:r>
              <a:rPr lang="en-US" altLang="ko-KR" dirty="0">
                <a:latin typeface="Malgun Gothic" panose="020B0503020000020004" pitchFamily="34" charset="-127"/>
                <a:ea typeface="Malgun Gothic" panose="020B0503020000020004" pitchFamily="34" charset="-127"/>
              </a:rPr>
              <a:t>/</a:t>
            </a:r>
            <a:r>
              <a:rPr lang="ko-KR" altLang="en-US" dirty="0">
                <a:latin typeface="Malgun Gothic" panose="020B0503020000020004" pitchFamily="34" charset="-127"/>
                <a:ea typeface="Malgun Gothic" panose="020B0503020000020004" pitchFamily="34" charset="-127"/>
              </a:rPr>
              <a:t>기타 우발적인 사건의 해결책</a:t>
            </a:r>
            <a:endParaRPr lang="en-ZA" dirty="0">
              <a:latin typeface="Malgun Gothic" panose="020B0503020000020004" pitchFamily="34" charset="-127"/>
              <a:ea typeface="Malgun Gothic" panose="020B0503020000020004" pitchFamily="34" charset="-127"/>
            </a:endParaRPr>
          </a:p>
        </p:txBody>
      </p:sp>
      <p:sp>
        <p:nvSpPr>
          <p:cNvPr id="3" name="Content Placeholder 2"/>
          <p:cNvSpPr>
            <a:spLocks noGrp="1"/>
          </p:cNvSpPr>
          <p:nvPr>
            <p:ph sz="half" idx="1"/>
          </p:nvPr>
        </p:nvSpPr>
        <p:spPr/>
        <p:txBody>
          <a:bodyPr/>
          <a:lstStyle/>
          <a:p>
            <a:pPr marL="0" indent="0">
              <a:buNone/>
            </a:pPr>
            <a:r>
              <a:rPr lang="en-ZA" altLang="zh-CN" dirty="0">
                <a:latin typeface="Malgun Gothic" panose="020B0503020000020004" pitchFamily="34" charset="-127"/>
                <a:ea typeface="Malgun Gothic" panose="020B0503020000020004" pitchFamily="34" charset="-127"/>
              </a:rPr>
              <a:t>Louis Braille </a:t>
            </a:r>
            <a:r>
              <a:rPr lang="en-US" altLang="ja-JP" dirty="0">
                <a:latin typeface="Malgun Gothic" panose="020B0503020000020004" pitchFamily="34" charset="-127"/>
                <a:ea typeface="Malgun Gothic" panose="020B0503020000020004" pitchFamily="34" charset="-127"/>
              </a:rPr>
              <a:t>– 1824</a:t>
            </a:r>
            <a:r>
              <a:rPr lang="ko-KR" altLang="en-US" dirty="0">
                <a:latin typeface="Malgun Gothic" panose="020B0503020000020004" pitchFamily="34" charset="-127"/>
                <a:ea typeface="Malgun Gothic" panose="020B0503020000020004" pitchFamily="34" charset="-127"/>
              </a:rPr>
              <a:t>년</a:t>
            </a:r>
            <a:r>
              <a:rPr lang="en-US" altLang="ja-JP" dirty="0">
                <a:latin typeface="Malgun Gothic" panose="020B0503020000020004" pitchFamily="34" charset="-127"/>
                <a:ea typeface="Malgun Gothic" panose="020B0503020000020004" pitchFamily="34" charset="-127"/>
              </a:rPr>
              <a:t> – 15</a:t>
            </a:r>
            <a:r>
              <a:rPr lang="ko-KR" altLang="en-US" dirty="0">
                <a:latin typeface="Malgun Gothic" panose="020B0503020000020004" pitchFamily="34" charset="-127"/>
                <a:ea typeface="Malgun Gothic" panose="020B0503020000020004" pitchFamily="34" charset="-127"/>
              </a:rPr>
              <a:t>세</a:t>
            </a:r>
            <a:endParaRPr lang="en-ZA" dirty="0">
              <a:latin typeface="Malgun Gothic" panose="020B0503020000020004" pitchFamily="34" charset="-127"/>
              <a:ea typeface="Malgun Gothic" panose="020B0503020000020004" pitchFamily="34" charset="-127"/>
            </a:endParaRPr>
          </a:p>
        </p:txBody>
      </p:sp>
      <p:sp>
        <p:nvSpPr>
          <p:cNvPr id="4" name="Content Placeholder 3"/>
          <p:cNvSpPr>
            <a:spLocks noGrp="1"/>
          </p:cNvSpPr>
          <p:nvPr>
            <p:ph sz="half" idx="2"/>
          </p:nvPr>
        </p:nvSpPr>
        <p:spPr/>
        <p:txBody>
          <a:bodyPr/>
          <a:lstStyle/>
          <a:p>
            <a:r>
              <a:rPr lang="ko-KR" altLang="en-US" dirty="0">
                <a:latin typeface="Malgun Gothic" panose="020B0503020000020004" pitchFamily="34" charset="-127"/>
                <a:ea typeface="Malgun Gothic" panose="020B0503020000020004" pitchFamily="34" charset="-127"/>
              </a:rPr>
              <a:t>폽시클</a:t>
            </a:r>
            <a:r>
              <a:rPr lang="ja-JP" altLang="en-US" dirty="0">
                <a:latin typeface="Malgun Gothic" panose="020B0503020000020004" pitchFamily="34" charset="-127"/>
                <a:ea typeface="MS Mincho" panose="02020609040205080304" pitchFamily="49" charset="-128"/>
              </a:rPr>
              <a:t>：</a:t>
            </a:r>
            <a:r>
              <a:rPr lang="en-ZA" altLang="zh-CN" b="1" dirty="0">
                <a:latin typeface="Malgun Gothic" panose="020B0503020000020004" pitchFamily="34" charset="-127"/>
                <a:ea typeface="Malgun Gothic" panose="020B0503020000020004" pitchFamily="34" charset="-127"/>
              </a:rPr>
              <a:t> Frank Epperson</a:t>
            </a:r>
            <a:r>
              <a:rPr lang="en-US" altLang="ja-JP" b="1" dirty="0">
                <a:latin typeface="Malgun Gothic" panose="020B0503020000020004" pitchFamily="34" charset="-127"/>
                <a:ea typeface="Malgun Gothic" panose="020B0503020000020004" pitchFamily="34" charset="-127"/>
              </a:rPr>
              <a:t>,  </a:t>
            </a:r>
            <a:r>
              <a:rPr lang="en-US" altLang="ja-JP" dirty="0">
                <a:latin typeface="Malgun Gothic" panose="020B0503020000020004" pitchFamily="34" charset="-127"/>
                <a:ea typeface="Malgun Gothic" panose="020B0503020000020004" pitchFamily="34" charset="-127"/>
              </a:rPr>
              <a:t>11</a:t>
            </a:r>
            <a:r>
              <a:rPr lang="ko-KR" altLang="en-US" dirty="0">
                <a:latin typeface="Malgun Gothic" panose="020B0503020000020004" pitchFamily="34" charset="-127"/>
                <a:ea typeface="Malgun Gothic" panose="020B0503020000020004" pitchFamily="34" charset="-127"/>
              </a:rPr>
              <a:t>세 </a:t>
            </a:r>
            <a:r>
              <a:rPr lang="en-US" altLang="ja-JP" dirty="0">
                <a:latin typeface="Malgun Gothic" panose="020B0503020000020004" pitchFamily="34" charset="-127"/>
                <a:ea typeface="Malgun Gothic" panose="020B0503020000020004" pitchFamily="34" charset="-127"/>
              </a:rPr>
              <a:t>- 1923</a:t>
            </a:r>
            <a:r>
              <a:rPr lang="ko-KR" altLang="en-US" dirty="0">
                <a:latin typeface="Malgun Gothic" panose="020B0503020000020004" pitchFamily="34" charset="-127"/>
                <a:ea typeface="Malgun Gothic" panose="020B0503020000020004" pitchFamily="34" charset="-127"/>
              </a:rPr>
              <a:t>년 </a:t>
            </a:r>
            <a:endParaRPr lang="en-ZA" dirty="0">
              <a:latin typeface="Malgun Gothic" panose="020B0503020000020004" pitchFamily="34" charset="-127"/>
              <a:ea typeface="Malgun Gothic" panose="020B0503020000020004" pitchFamily="34" charset="-127"/>
            </a:endParaRPr>
          </a:p>
        </p:txBody>
      </p:sp>
      <p:pic>
        <p:nvPicPr>
          <p:cNvPr id="188418" name="Picture 2" descr="512_1013549ff31f4cfleitura_em_Brail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273" y="3128739"/>
            <a:ext cx="3432352" cy="2286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6781800" y="2971800"/>
            <a:ext cx="2857500" cy="3181350"/>
          </a:xfrm>
          <a:prstGeom prst="rect">
            <a:avLst/>
          </a:prstGeom>
        </p:spPr>
      </p:pic>
    </p:spTree>
    <p:extLst>
      <p:ext uri="{BB962C8B-B14F-4D97-AF65-F5344CB8AC3E}">
        <p14:creationId xmlns:p14="http://schemas.microsoft.com/office/powerpoint/2010/main" val="24181584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5" name="TextBox 1"/>
          <p:cNvSpPr txBox="1">
            <a:spLocks noChangeArrowheads="1"/>
          </p:cNvSpPr>
          <p:nvPr/>
        </p:nvSpPr>
        <p:spPr bwMode="auto">
          <a:xfrm>
            <a:off x="546351" y="433545"/>
            <a:ext cx="11139854" cy="930447"/>
          </a:xfrm>
          <a:prstGeom prst="rect">
            <a:avLst/>
          </a:prstGeom>
        </p:spPr>
        <p:txBody>
          <a:bodyPr vert="horz" lIns="91440" tIns="45720" rIns="91440" bIns="45720" rtlCol="0" anchor="b">
            <a:norm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spcBef>
                <a:spcPct val="0"/>
              </a:spcBef>
              <a:spcAft>
                <a:spcPts val="600"/>
              </a:spcAft>
              <a:defRPr/>
            </a:pPr>
            <a:r>
              <a:rPr lang="ko-KR" altLang="en-US" sz="5400" b="1" dirty="0">
                <a:solidFill>
                  <a:srgbClr val="FFFFFF"/>
                </a:solidFill>
                <a:latin typeface="+mj-ea"/>
                <a:ea typeface="+mj-ea"/>
                <a:cs typeface="+mj-cs"/>
              </a:rPr>
              <a:t>당신은 몇 살이되어야합니까</a:t>
            </a:r>
            <a:r>
              <a:rPr lang="en-US" altLang="ko-KR" sz="5400" b="1" dirty="0">
                <a:solidFill>
                  <a:srgbClr val="FFFFFF"/>
                </a:solidFill>
                <a:latin typeface="+mj-ea"/>
                <a:ea typeface="+mj-ea"/>
                <a:cs typeface="+mj-cs"/>
              </a:rPr>
              <a:t>?</a:t>
            </a:r>
            <a:endParaRPr lang="en-US" sz="5400" b="1" dirty="0">
              <a:solidFill>
                <a:srgbClr val="FFFFFF"/>
              </a:solidFill>
              <a:latin typeface="+mj-ea"/>
              <a:ea typeface="+mj-ea"/>
              <a:cs typeface="+mj-cs"/>
            </a:endParaRPr>
          </a:p>
        </p:txBody>
      </p:sp>
      <p:cxnSp>
        <p:nvCxnSpPr>
          <p:cNvPr id="74" name="Straight Connector 7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0" name="Picture 2" descr="\\fs2k8\users\TPalovich\My Documents\03091888-001.tif">
            <a:extLst>
              <a:ext uri="{FF2B5EF4-FFF2-40B4-BE49-F238E27FC236}">
                <a16:creationId xmlns:a16="http://schemas.microsoft.com/office/drawing/2014/main" id="{7B2A6C25-F9D0-43FF-B649-4568BCFDA5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10661" r="13820" b="8002"/>
          <a:stretch>
            <a:fillRect/>
          </a:stretch>
        </p:blipFill>
        <p:spPr bwMode="auto">
          <a:xfrm>
            <a:off x="1618116" y="2426818"/>
            <a:ext cx="2882819" cy="3997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6" name="Straight Connector 7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9" name="Picture 8" descr="Children playing with tools">
            <a:extLst>
              <a:ext uri="{FF2B5EF4-FFF2-40B4-BE49-F238E27FC236}">
                <a16:creationId xmlns:a16="http://schemas.microsoft.com/office/drawing/2014/main" id="{B744698A-26E2-4E35-9FD4-567015EBDA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5073" y="2604724"/>
            <a:ext cx="5455917" cy="3641824"/>
          </a:xfrm>
          <a:prstGeom prst="rect">
            <a:avLst/>
          </a:prstGeom>
        </p:spPr>
      </p:pic>
    </p:spTree>
    <p:extLst>
      <p:ext uri="{BB962C8B-B14F-4D97-AF65-F5344CB8AC3E}">
        <p14:creationId xmlns:p14="http://schemas.microsoft.com/office/powerpoint/2010/main" val="40195409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1210" y="982820"/>
            <a:ext cx="8285105" cy="745217"/>
          </a:xfrm>
        </p:spPr>
        <p:txBody>
          <a:bodyPr>
            <a:normAutofit/>
          </a:bodyPr>
          <a:lstStyle/>
          <a:p>
            <a:r>
              <a:rPr lang="en-US" altLang="ko-KR" dirty="0">
                <a:latin typeface="Malgun Gothic" panose="020B0503020000020004" pitchFamily="34" charset="-127"/>
                <a:ea typeface="Malgun Gothic" panose="020B0503020000020004" pitchFamily="34" charset="-127"/>
              </a:rPr>
              <a:t>Blaise Pascal, </a:t>
            </a:r>
            <a:r>
              <a:rPr lang="ko-KR" altLang="en-US" dirty="0">
                <a:latin typeface="Malgun Gothic" panose="020B0503020000020004" pitchFamily="34" charset="-127"/>
                <a:ea typeface="Malgun Gothic" panose="020B0503020000020004" pitchFamily="34" charset="-127"/>
              </a:rPr>
              <a:t>기계식 계산기 </a:t>
            </a:r>
            <a:r>
              <a:rPr lang="en-US" altLang="ko-KR" dirty="0">
                <a:latin typeface="Malgun Gothic" panose="020B0503020000020004" pitchFamily="34" charset="-127"/>
                <a:ea typeface="Malgun Gothic" panose="020B0503020000020004" pitchFamily="34" charset="-127"/>
              </a:rPr>
              <a:t>- 19</a:t>
            </a:r>
            <a:r>
              <a:rPr lang="ko-KR" altLang="en-US" dirty="0">
                <a:latin typeface="Malgun Gothic" panose="020B0503020000020004" pitchFamily="34" charset="-127"/>
                <a:ea typeface="Malgun Gothic" panose="020B0503020000020004" pitchFamily="34" charset="-127"/>
              </a:rPr>
              <a:t>세</a:t>
            </a:r>
            <a:endParaRPr lang="en-ZA" dirty="0">
              <a:latin typeface="Malgun Gothic" panose="020B0503020000020004" pitchFamily="34" charset="-127"/>
              <a:ea typeface="Malgun Gothic" panose="020B0503020000020004" pitchFamily="34" charset="-127"/>
            </a:endParaRPr>
          </a:p>
        </p:txBody>
      </p:sp>
      <p:pic>
        <p:nvPicPr>
          <p:cNvPr id="6" name="Picture Placeholder 5"/>
          <p:cNvPicPr>
            <a:picLocks noGrp="1" noChangeAspect="1"/>
          </p:cNvPicPr>
          <p:nvPr>
            <p:ph type="pic" idx="1"/>
          </p:nvPr>
        </p:nvPicPr>
        <p:blipFill>
          <a:blip r:embed="rId3">
            <a:extLst>
              <a:ext uri="{28A0092B-C50C-407E-A947-70E740481C1C}">
                <a14:useLocalDpi xmlns:a14="http://schemas.microsoft.com/office/drawing/2010/main" val="0"/>
              </a:ext>
            </a:extLst>
          </a:blip>
          <a:srcRect l="11961" r="11961"/>
          <a:stretch>
            <a:fillRect/>
          </a:stretch>
        </p:blipFill>
        <p:spPr>
          <a:xfrm>
            <a:off x="1438721" y="1892243"/>
            <a:ext cx="2819400" cy="4114800"/>
          </a:xfrm>
          <a:prstGeom prst="rect">
            <a:avLst/>
          </a:prstGeom>
          <a:ln>
            <a:noFill/>
          </a:ln>
          <a:effectLst>
            <a:outerShdw blurRad="190500" algn="tl" rotWithShape="0">
              <a:srgbClr val="000000">
                <a:alpha val="70000"/>
              </a:srgbClr>
            </a:outerShdw>
          </a:effectLst>
        </p:spPr>
      </p:pic>
      <p:sp>
        <p:nvSpPr>
          <p:cNvPr id="4" name="Text Placeholder 3"/>
          <p:cNvSpPr>
            <a:spLocks noGrp="1"/>
          </p:cNvSpPr>
          <p:nvPr>
            <p:ph type="body" sz="half" idx="2"/>
          </p:nvPr>
        </p:nvSpPr>
        <p:spPr>
          <a:xfrm>
            <a:off x="4940275" y="1892243"/>
            <a:ext cx="4516041" cy="3545165"/>
          </a:xfrm>
        </p:spPr>
        <p:txBody>
          <a:bodyPr>
            <a:normAutofit fontScale="85000" lnSpcReduction="10000"/>
          </a:bodyPr>
          <a:lstStyle/>
          <a:p>
            <a:pPr algn="just" latinLnBrk="1">
              <a:lnSpc>
                <a:spcPct val="120000"/>
              </a:lnSpc>
            </a:pPr>
            <a:r>
              <a:rPr lang="ko-KR" altLang="en-US" dirty="0">
                <a:latin typeface="+mj-ea"/>
                <a:ea typeface="+mj-ea"/>
              </a:rPr>
              <a:t>신동으로서 </a:t>
            </a:r>
            <a:r>
              <a:rPr lang="en-US" altLang="ko-KR" dirty="0">
                <a:latin typeface="+mj-ea"/>
                <a:ea typeface="+mj-ea"/>
              </a:rPr>
              <a:t>Blaise Pascal</a:t>
            </a:r>
            <a:r>
              <a:rPr lang="ko-KR" altLang="en-US" dirty="0">
                <a:latin typeface="+mj-ea"/>
                <a:ea typeface="+mj-ea"/>
              </a:rPr>
              <a:t>은 성공적인 프랑스 세금 징수 원이었던 그의 아버지로부터 교육을 받았습니다</a:t>
            </a:r>
            <a:r>
              <a:rPr lang="en-US" altLang="ko-KR" dirty="0">
                <a:latin typeface="+mj-ea"/>
                <a:ea typeface="+mj-ea"/>
              </a:rPr>
              <a:t>. </a:t>
            </a:r>
            <a:r>
              <a:rPr lang="ko-KR" altLang="en-US" dirty="0">
                <a:latin typeface="+mj-ea"/>
                <a:ea typeface="+mj-ea"/>
              </a:rPr>
              <a:t>그가 만든 덧셈 기계는 </a:t>
            </a:r>
            <a:r>
              <a:rPr lang="en-US" altLang="ko-KR" dirty="0">
                <a:latin typeface="+mj-ea"/>
                <a:ea typeface="+mj-ea"/>
              </a:rPr>
              <a:t>1642</a:t>
            </a:r>
            <a:r>
              <a:rPr lang="ko-KR" altLang="en-US" dirty="0">
                <a:latin typeface="+mj-ea"/>
                <a:ea typeface="+mj-ea"/>
              </a:rPr>
              <a:t>년에 그의 아버지를 도우면서 만들어진 것으로</a:t>
            </a:r>
            <a:r>
              <a:rPr lang="en-US" altLang="ko-KR" dirty="0">
                <a:latin typeface="+mj-ea"/>
                <a:ea typeface="+mj-ea"/>
              </a:rPr>
              <a:t> </a:t>
            </a:r>
            <a:r>
              <a:rPr lang="ko-KR" altLang="en-US" dirty="0">
                <a:latin typeface="+mj-ea"/>
              </a:rPr>
              <a:t>현대 계산기의 기초가 되었습니다</a:t>
            </a:r>
            <a:r>
              <a:rPr lang="en-US" altLang="ko-KR" dirty="0">
                <a:latin typeface="+mj-ea"/>
              </a:rPr>
              <a:t>. </a:t>
            </a:r>
            <a:br>
              <a:rPr lang="en-ZA" dirty="0">
                <a:latin typeface="+mj-ea"/>
                <a:ea typeface="+mj-ea"/>
              </a:rPr>
            </a:br>
            <a:br>
              <a:rPr lang="en-ZA" dirty="0">
                <a:latin typeface="+mj-ea"/>
                <a:ea typeface="+mj-ea"/>
              </a:rPr>
            </a:br>
            <a:r>
              <a:rPr lang="en-US" altLang="ja-JP" dirty="0">
                <a:latin typeface="+mj-ea"/>
              </a:rPr>
              <a:t>Pascal</a:t>
            </a:r>
            <a:r>
              <a:rPr lang="ko-KR" altLang="en-US" dirty="0">
                <a:latin typeface="+mj-ea"/>
                <a:ea typeface="+mj-ea"/>
              </a:rPr>
              <a:t>의 아버지는 황제의 세금 징수원으로서 복잡한 수학적 계산으로 온 하루를 보냈습니다</a:t>
            </a:r>
            <a:r>
              <a:rPr lang="en-US" altLang="ko-KR" dirty="0">
                <a:latin typeface="+mj-ea"/>
                <a:ea typeface="+mj-ea"/>
              </a:rPr>
              <a:t>. </a:t>
            </a:r>
            <a:r>
              <a:rPr lang="ko-KR" altLang="en-US" dirty="0">
                <a:latin typeface="+mj-ea"/>
                <a:ea typeface="+mj-ea"/>
              </a:rPr>
              <a:t>어린 </a:t>
            </a:r>
            <a:r>
              <a:rPr lang="en-US" altLang="ko-KR" dirty="0">
                <a:latin typeface="+mj-ea"/>
                <a:ea typeface="+mj-ea"/>
              </a:rPr>
              <a:t>Pascal</a:t>
            </a:r>
            <a:r>
              <a:rPr lang="ko-KR" altLang="en-US" dirty="0">
                <a:latin typeface="+mj-ea"/>
                <a:ea typeface="+mj-ea"/>
              </a:rPr>
              <a:t>은 </a:t>
            </a:r>
            <a:r>
              <a:rPr lang="en-US" altLang="ko-KR" dirty="0">
                <a:latin typeface="+mj-ea"/>
                <a:ea typeface="+mj-ea"/>
              </a:rPr>
              <a:t>16</a:t>
            </a:r>
            <a:r>
              <a:rPr lang="ko-KR" altLang="en-US" dirty="0">
                <a:latin typeface="+mj-ea"/>
                <a:ea typeface="+mj-ea"/>
              </a:rPr>
              <a:t>개의 개별 다이얼이 있는 나무 상자를 만들었으며 각 다이얼을 돌리면 더하기와 빼기가 빠르게 진행 될 수 있었습니다</a:t>
            </a:r>
            <a:r>
              <a:rPr lang="en-US" altLang="ko-KR" dirty="0">
                <a:latin typeface="+mj-ea"/>
                <a:ea typeface="+mj-ea"/>
              </a:rPr>
              <a:t>.</a:t>
            </a:r>
            <a:endParaRPr lang="en-US" altLang="ja-JP" dirty="0">
              <a:latin typeface="+mj-ea"/>
              <a:ea typeface="+mj-ea"/>
            </a:endParaRPr>
          </a:p>
          <a:p>
            <a:pPr algn="just" latinLnBrk="1">
              <a:lnSpc>
                <a:spcPct val="120000"/>
              </a:lnSpc>
            </a:pPr>
            <a:r>
              <a:rPr lang="en-US" altLang="ko-KR" dirty="0">
                <a:latin typeface="+mj-ea"/>
                <a:ea typeface="+mj-ea"/>
              </a:rPr>
              <a:t>Blaise Pascal</a:t>
            </a:r>
            <a:r>
              <a:rPr lang="ko-KR" altLang="en-US" dirty="0">
                <a:latin typeface="+mj-ea"/>
                <a:ea typeface="+mj-ea"/>
              </a:rPr>
              <a:t>은 다른 사람들이 시도했지만 실패한 일을 할 수 있었기 때문에 우리의 리스트에서 최고의 자리에 올랐습니다</a:t>
            </a:r>
            <a:r>
              <a:rPr lang="en-US" altLang="ko-KR" dirty="0">
                <a:latin typeface="+mj-ea"/>
                <a:ea typeface="+mj-ea"/>
              </a:rPr>
              <a:t>. </a:t>
            </a:r>
            <a:r>
              <a:rPr lang="ko-KR" altLang="en-US" dirty="0">
                <a:latin typeface="+mj-ea"/>
                <a:ea typeface="+mj-ea"/>
              </a:rPr>
              <a:t>사실</a:t>
            </a:r>
            <a:r>
              <a:rPr lang="en-US" altLang="ko-KR" dirty="0">
                <a:latin typeface="+mj-ea"/>
                <a:ea typeface="+mj-ea"/>
              </a:rPr>
              <a:t>, Leonardo da Vinci</a:t>
            </a:r>
            <a:r>
              <a:rPr lang="ko-KR" altLang="en-US" dirty="0">
                <a:latin typeface="+mj-ea"/>
                <a:ea typeface="+mj-ea"/>
              </a:rPr>
              <a:t>는 </a:t>
            </a:r>
            <a:r>
              <a:rPr lang="en-US" altLang="ko-KR" dirty="0">
                <a:latin typeface="+mj-ea"/>
                <a:ea typeface="+mj-ea"/>
              </a:rPr>
              <a:t>Pascal</a:t>
            </a:r>
            <a:r>
              <a:rPr lang="ko-KR" altLang="en-US" dirty="0">
                <a:latin typeface="+mj-ea"/>
                <a:ea typeface="+mj-ea"/>
              </a:rPr>
              <a:t>이 만든 것과 유사한 계산 기계를 만들려고했습니다</a:t>
            </a:r>
            <a:r>
              <a:rPr lang="en-US" altLang="ko-KR" dirty="0">
                <a:latin typeface="+mj-ea"/>
                <a:ea typeface="+mj-ea"/>
              </a:rPr>
              <a:t>.</a:t>
            </a:r>
            <a:endParaRPr lang="en-ZA" dirty="0">
              <a:latin typeface="+mj-ea"/>
              <a:ea typeface="+mj-ea"/>
            </a:endParaRPr>
          </a:p>
        </p:txBody>
      </p:sp>
    </p:spTree>
    <p:extLst>
      <p:ext uri="{BB962C8B-B14F-4D97-AF65-F5344CB8AC3E}">
        <p14:creationId xmlns:p14="http://schemas.microsoft.com/office/powerpoint/2010/main" val="3450816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2613" y="1034992"/>
            <a:ext cx="7193702" cy="857250"/>
          </a:xfrm>
        </p:spPr>
        <p:txBody>
          <a:bodyPr>
            <a:normAutofit fontScale="90000"/>
          </a:bodyPr>
          <a:lstStyle/>
          <a:p>
            <a:r>
              <a:rPr lang="en-US" altLang="ja-JP" b="1" dirty="0">
                <a:latin typeface="Malgun Gothic" panose="020B0503020000020004" pitchFamily="34" charset="-127"/>
                <a:ea typeface="Malgun Gothic" panose="020B0503020000020004" pitchFamily="34" charset="-127"/>
              </a:rPr>
              <a:t>Alexander Graham Bell, </a:t>
            </a:r>
            <a:r>
              <a:rPr lang="ko-KR" altLang="en-US" b="1" dirty="0">
                <a:latin typeface="Malgun Gothic" panose="020B0503020000020004" pitchFamily="34" charset="-127"/>
                <a:ea typeface="Malgun Gothic" panose="020B0503020000020004" pitchFamily="34" charset="-127"/>
              </a:rPr>
              <a:t>전화 </a:t>
            </a:r>
            <a:r>
              <a:rPr lang="en-US" altLang="ja-JP" b="1" dirty="0">
                <a:latin typeface="Malgun Gothic" panose="020B0503020000020004" pitchFamily="34" charset="-127"/>
                <a:ea typeface="Malgun Gothic" panose="020B0503020000020004" pitchFamily="34" charset="-127"/>
              </a:rPr>
              <a:t>- 18</a:t>
            </a:r>
            <a:r>
              <a:rPr lang="ko-KR" altLang="en-US" b="1" dirty="0">
                <a:latin typeface="Malgun Gothic" panose="020B0503020000020004" pitchFamily="34" charset="-127"/>
                <a:ea typeface="Malgun Gothic" panose="020B0503020000020004" pitchFamily="34" charset="-127"/>
              </a:rPr>
              <a:t>세</a:t>
            </a:r>
            <a:br>
              <a:rPr lang="en-US" dirty="0">
                <a:latin typeface="Malgun Gothic" panose="020B0503020000020004" pitchFamily="34" charset="-127"/>
                <a:ea typeface="Malgun Gothic" panose="020B0503020000020004" pitchFamily="34" charset="-127"/>
              </a:rPr>
            </a:br>
            <a:endParaRPr lang="en-ZA" dirty="0">
              <a:latin typeface="Malgun Gothic" panose="020B0503020000020004" pitchFamily="34" charset="-127"/>
              <a:ea typeface="Malgun Gothic" panose="020B0503020000020004" pitchFamily="34" charset="-127"/>
            </a:endParaRPr>
          </a:p>
        </p:txBody>
      </p:sp>
      <p:pic>
        <p:nvPicPr>
          <p:cNvPr id="6" name="Picture Placeholder 5"/>
          <p:cNvPicPr>
            <a:picLocks noGrp="1" noChangeAspect="1"/>
          </p:cNvPicPr>
          <p:nvPr>
            <p:ph type="pic" idx="1"/>
          </p:nvPr>
        </p:nvPicPr>
        <p:blipFill>
          <a:blip r:embed="rId3">
            <a:extLst>
              <a:ext uri="{28A0092B-C50C-407E-A947-70E740481C1C}">
                <a14:useLocalDpi xmlns:a14="http://schemas.microsoft.com/office/drawing/2010/main" val="0"/>
              </a:ext>
            </a:extLst>
          </a:blip>
          <a:srcRect t="3556" b="3556"/>
          <a:stretch>
            <a:fillRect/>
          </a:stretch>
        </p:blipFill>
        <p:spPr>
          <a:xfrm>
            <a:off x="1178588" y="1763837"/>
            <a:ext cx="2971800" cy="4114800"/>
          </a:xfrm>
          <a:prstGeom prst="rect">
            <a:avLst/>
          </a:prstGeom>
          <a:ln>
            <a:noFill/>
          </a:ln>
          <a:effectLst>
            <a:outerShdw blurRad="190500" algn="tl" rotWithShape="0">
              <a:srgbClr val="000000">
                <a:alpha val="70000"/>
              </a:srgbClr>
            </a:outerShdw>
          </a:effectLst>
        </p:spPr>
      </p:pic>
      <p:sp>
        <p:nvSpPr>
          <p:cNvPr id="4" name="Text Placeholder 3"/>
          <p:cNvSpPr>
            <a:spLocks noGrp="1"/>
          </p:cNvSpPr>
          <p:nvPr>
            <p:ph type="body" sz="half" idx="2"/>
          </p:nvPr>
        </p:nvSpPr>
        <p:spPr>
          <a:xfrm>
            <a:off x="4940275" y="1893450"/>
            <a:ext cx="4516041" cy="3545165"/>
          </a:xfrm>
        </p:spPr>
        <p:txBody>
          <a:bodyPr>
            <a:normAutofit fontScale="92500"/>
          </a:bodyPr>
          <a:lstStyle/>
          <a:p>
            <a:pPr algn="just" latinLnBrk="1">
              <a:lnSpc>
                <a:spcPct val="120000"/>
              </a:lnSpc>
            </a:pPr>
            <a:r>
              <a:rPr lang="en-US" altLang="ko-KR" dirty="0">
                <a:latin typeface="Malgun Gothic" panose="020B0503020000020004" pitchFamily="34" charset="-127"/>
                <a:ea typeface="Malgun Gothic" panose="020B0503020000020004" pitchFamily="34" charset="-127"/>
              </a:rPr>
              <a:t>18 </a:t>
            </a:r>
            <a:r>
              <a:rPr lang="ko-KR" altLang="en-US" dirty="0">
                <a:latin typeface="Malgun Gothic" panose="020B0503020000020004" pitchFamily="34" charset="-127"/>
                <a:ea typeface="Malgun Gothic" panose="020B0503020000020004" pitchFamily="34" charset="-127"/>
              </a:rPr>
              <a:t>세에 </a:t>
            </a:r>
            <a:r>
              <a:rPr lang="en-US" altLang="ko-KR" dirty="0">
                <a:latin typeface="Malgun Gothic" panose="020B0503020000020004" pitchFamily="34" charset="-127"/>
                <a:ea typeface="Malgun Gothic" panose="020B0503020000020004" pitchFamily="34" charset="-127"/>
              </a:rPr>
              <a:t>Alexander Graham Bell</a:t>
            </a:r>
            <a:r>
              <a:rPr lang="ko-KR" altLang="en-US" dirty="0">
                <a:latin typeface="Malgun Gothic" panose="020B0503020000020004" pitchFamily="34" charset="-127"/>
                <a:ea typeface="Malgun Gothic" panose="020B0503020000020004" pitchFamily="34" charset="-127"/>
              </a:rPr>
              <a:t>은 연설을 전달하는 방법을 개발하기 시작했습니다</a:t>
            </a:r>
            <a:r>
              <a:rPr lang="en-US" altLang="ko-KR" dirty="0">
                <a:latin typeface="Malgun Gothic" panose="020B0503020000020004" pitchFamily="34" charset="-127"/>
                <a:ea typeface="Malgun Gothic" panose="020B0503020000020004" pitchFamily="34" charset="-127"/>
              </a:rPr>
              <a:t>. </a:t>
            </a:r>
            <a:r>
              <a:rPr lang="ko-KR" altLang="en-US" dirty="0">
                <a:latin typeface="Malgun Gothic" panose="020B0503020000020004" pitchFamily="34" charset="-127"/>
                <a:ea typeface="Malgun Gothic" panose="020B0503020000020004" pitchFamily="34" charset="-127"/>
              </a:rPr>
              <a:t>그가 </a:t>
            </a:r>
            <a:r>
              <a:rPr lang="en-US" altLang="ko-KR" dirty="0">
                <a:latin typeface="Malgun Gothic" panose="020B0503020000020004" pitchFamily="34" charset="-127"/>
                <a:ea typeface="Malgun Gothic" panose="020B0503020000020004" pitchFamily="34" charset="-127"/>
              </a:rPr>
              <a:t>"</a:t>
            </a:r>
            <a:r>
              <a:rPr lang="ko-KR" altLang="en-US" dirty="0">
                <a:latin typeface="Malgun Gothic" panose="020B0503020000020004" pitchFamily="34" charset="-127"/>
                <a:ea typeface="Malgun Gothic" panose="020B0503020000020004" pitchFamily="34" charset="-127"/>
              </a:rPr>
              <a:t>고조파 전신 </a:t>
            </a:r>
            <a:r>
              <a:rPr lang="en-US" altLang="ko-KR" dirty="0">
                <a:latin typeface="Malgun Gothic" panose="020B0503020000020004" pitchFamily="34" charset="-127"/>
                <a:ea typeface="Malgun Gothic" panose="020B0503020000020004" pitchFamily="34" charset="-127"/>
              </a:rPr>
              <a:t>(harmonic telegraph)"</a:t>
            </a:r>
            <a:r>
              <a:rPr lang="ko-KR" altLang="en-US" dirty="0">
                <a:latin typeface="Malgun Gothic" panose="020B0503020000020004" pitchFamily="34" charset="-127"/>
                <a:ea typeface="Malgun Gothic" panose="020B0503020000020004" pitchFamily="34" charset="-127"/>
              </a:rPr>
              <a:t>이라고 부르는 창조물은 단일 와이어를 통해 별도로 위치한 수신기로 음성 메시지를 전송하는 아이디어를 포함했습니다</a:t>
            </a:r>
            <a:r>
              <a:rPr lang="en-US" altLang="ko-KR" dirty="0">
                <a:latin typeface="Malgun Gothic" panose="020B0503020000020004" pitchFamily="34" charset="-127"/>
                <a:ea typeface="Malgun Gothic" panose="020B0503020000020004" pitchFamily="34" charset="-127"/>
              </a:rPr>
              <a:t>. </a:t>
            </a:r>
            <a:r>
              <a:rPr lang="ko-KR" altLang="en-US" dirty="0">
                <a:latin typeface="Malgun Gothic" panose="020B0503020000020004" pitchFamily="34" charset="-127"/>
                <a:ea typeface="Malgun Gothic" panose="020B0503020000020004" pitchFamily="34" charset="-127"/>
              </a:rPr>
              <a:t>그의 조수 </a:t>
            </a:r>
            <a:r>
              <a:rPr lang="en-US" altLang="ko-KR" dirty="0">
                <a:latin typeface="Malgun Gothic" panose="020B0503020000020004" pitchFamily="34" charset="-127"/>
                <a:ea typeface="Malgun Gothic" panose="020B0503020000020004" pitchFamily="34" charset="-127"/>
              </a:rPr>
              <a:t>Thomas Watson</a:t>
            </a:r>
            <a:r>
              <a:rPr lang="ko-KR" altLang="en-US" dirty="0">
                <a:latin typeface="Malgun Gothic" panose="020B0503020000020004" pitchFamily="34" charset="-127"/>
                <a:ea typeface="Malgun Gothic" panose="020B0503020000020004" pitchFamily="34" charset="-127"/>
              </a:rPr>
              <a:t>과 그의 실험은 마침내 </a:t>
            </a:r>
            <a:r>
              <a:rPr lang="en-US" altLang="ko-KR" dirty="0">
                <a:latin typeface="Malgun Gothic" panose="020B0503020000020004" pitchFamily="34" charset="-127"/>
                <a:ea typeface="Malgun Gothic" panose="020B0503020000020004" pitchFamily="34" charset="-127"/>
              </a:rPr>
              <a:t>1876</a:t>
            </a:r>
            <a:r>
              <a:rPr lang="ko-KR" altLang="en-US" dirty="0">
                <a:latin typeface="Malgun Gothic" panose="020B0503020000020004" pitchFamily="34" charset="-127"/>
                <a:ea typeface="Malgun Gothic" panose="020B0503020000020004" pitchFamily="34" charset="-127"/>
              </a:rPr>
              <a:t>년 </a:t>
            </a:r>
            <a:r>
              <a:rPr lang="en-US" altLang="ko-KR" dirty="0">
                <a:latin typeface="Malgun Gothic" panose="020B0503020000020004" pitchFamily="34" charset="-127"/>
                <a:ea typeface="Malgun Gothic" panose="020B0503020000020004" pitchFamily="34" charset="-127"/>
              </a:rPr>
              <a:t>3</a:t>
            </a:r>
            <a:r>
              <a:rPr lang="ko-KR" altLang="en-US" dirty="0">
                <a:latin typeface="Malgun Gothic" panose="020B0503020000020004" pitchFamily="34" charset="-127"/>
                <a:ea typeface="Malgun Gothic" panose="020B0503020000020004" pitchFamily="34" charset="-127"/>
              </a:rPr>
              <a:t>월 </a:t>
            </a:r>
            <a:r>
              <a:rPr lang="en-US" altLang="ko-KR" dirty="0">
                <a:latin typeface="Malgun Gothic" panose="020B0503020000020004" pitchFamily="34" charset="-127"/>
                <a:ea typeface="Malgun Gothic" panose="020B0503020000020004" pitchFamily="34" charset="-127"/>
              </a:rPr>
              <a:t>10</a:t>
            </a:r>
            <a:r>
              <a:rPr lang="ko-KR" altLang="en-US" dirty="0">
                <a:latin typeface="Malgun Gothic" panose="020B0503020000020004" pitchFamily="34" charset="-127"/>
                <a:ea typeface="Malgun Gothic" panose="020B0503020000020004" pitchFamily="34" charset="-127"/>
              </a:rPr>
              <a:t>일 첫번째로 완전한 문장이 전달되었을 때 성공적으로 입증되었습니다</a:t>
            </a:r>
            <a:r>
              <a:rPr lang="en-US" altLang="ko-KR" dirty="0">
                <a:latin typeface="Malgun Gothic" panose="020B0503020000020004" pitchFamily="34" charset="-127"/>
                <a:ea typeface="Malgun Gothic" panose="020B0503020000020004" pitchFamily="34" charset="-127"/>
              </a:rPr>
              <a:t>. " Watson, </a:t>
            </a:r>
            <a:r>
              <a:rPr lang="ko-KR" altLang="en-US" dirty="0">
                <a:latin typeface="Malgun Gothic" panose="020B0503020000020004" pitchFamily="34" charset="-127"/>
                <a:ea typeface="Malgun Gothic" panose="020B0503020000020004" pitchFamily="34" charset="-127"/>
              </a:rPr>
              <a:t>이리와</a:t>
            </a:r>
            <a:r>
              <a:rPr lang="en-US" altLang="ko-KR" dirty="0">
                <a:latin typeface="Malgun Gothic" panose="020B0503020000020004" pitchFamily="34" charset="-127"/>
                <a:ea typeface="Malgun Gothic" panose="020B0503020000020004" pitchFamily="34" charset="-127"/>
              </a:rPr>
              <a:t>, </a:t>
            </a:r>
            <a:r>
              <a:rPr lang="ko-KR" altLang="en-US" dirty="0">
                <a:latin typeface="Malgun Gothic" panose="020B0503020000020004" pitchFamily="34" charset="-127"/>
                <a:ea typeface="Malgun Gothic" panose="020B0503020000020004" pitchFamily="34" charset="-127"/>
              </a:rPr>
              <a:t>당신이 필요합니다</a:t>
            </a:r>
            <a:r>
              <a:rPr lang="en-US" altLang="ko-KR" dirty="0">
                <a:latin typeface="Malgun Gothic" panose="020B0503020000020004" pitchFamily="34" charset="-127"/>
                <a:ea typeface="Malgun Gothic" panose="020B0503020000020004" pitchFamily="34" charset="-127"/>
              </a:rPr>
              <a:t>.“</a:t>
            </a:r>
          </a:p>
          <a:p>
            <a:pPr algn="just" latinLnBrk="1">
              <a:lnSpc>
                <a:spcPct val="120000"/>
              </a:lnSpc>
            </a:pPr>
            <a:br>
              <a:rPr lang="en-ZA" dirty="0">
                <a:latin typeface="Malgun Gothic" panose="020B0503020000020004" pitchFamily="34" charset="-127"/>
                <a:ea typeface="Malgun Gothic" panose="020B0503020000020004" pitchFamily="34" charset="-127"/>
              </a:rPr>
            </a:br>
            <a:r>
              <a:rPr lang="en-US" altLang="ko-KR" dirty="0">
                <a:latin typeface="Malgun Gothic" panose="020B0503020000020004" pitchFamily="34" charset="-127"/>
                <a:ea typeface="Malgun Gothic" panose="020B0503020000020004" pitchFamily="34" charset="-127"/>
              </a:rPr>
              <a:t>Bell</a:t>
            </a:r>
            <a:r>
              <a:rPr lang="ko-KR" altLang="en-US" dirty="0">
                <a:latin typeface="Malgun Gothic" panose="020B0503020000020004" pitchFamily="34" charset="-127"/>
                <a:ea typeface="Malgun Gothic" panose="020B0503020000020004" pitchFamily="34" charset="-127"/>
              </a:rPr>
              <a:t>은 평생 동안 다른 발명도 만들어 냈으며 청각 장애자를 돕는 역할로서도 존경을 받았습니다</a:t>
            </a:r>
            <a:r>
              <a:rPr lang="en-US" altLang="ko-KR" dirty="0">
                <a:latin typeface="Malgun Gothic" panose="020B0503020000020004" pitchFamily="34" charset="-127"/>
                <a:ea typeface="Malgun Gothic" panose="020B0503020000020004" pitchFamily="34" charset="-127"/>
              </a:rPr>
              <a:t>.</a:t>
            </a:r>
            <a:endParaRPr lang="en-ZA" dirty="0">
              <a:latin typeface="Malgun Gothic" panose="020B0503020000020004" pitchFamily="34" charset="-127"/>
              <a:ea typeface="Malgun Gothic" panose="020B0503020000020004" pitchFamily="34" charset="-127"/>
            </a:endParaRPr>
          </a:p>
        </p:txBody>
      </p:sp>
    </p:spTree>
    <p:extLst>
      <p:ext uri="{BB962C8B-B14F-4D97-AF65-F5344CB8AC3E}">
        <p14:creationId xmlns:p14="http://schemas.microsoft.com/office/powerpoint/2010/main" val="18270471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2614" y="793923"/>
            <a:ext cx="7193702" cy="857250"/>
          </a:xfrm>
        </p:spPr>
        <p:txBody>
          <a:bodyPr>
            <a:normAutofit fontScale="90000"/>
          </a:bodyPr>
          <a:lstStyle/>
          <a:p>
            <a:r>
              <a:rPr lang="en-US" altLang="ja-JP" b="1" dirty="0">
                <a:latin typeface="Malgun Gothic" panose="020B0503020000020004" pitchFamily="34" charset="-127"/>
                <a:ea typeface="Malgun Gothic" panose="020B0503020000020004" pitchFamily="34" charset="-127"/>
              </a:rPr>
              <a:t>Peter </a:t>
            </a:r>
            <a:r>
              <a:rPr lang="en-US" altLang="ja-JP" b="1" dirty="0" err="1">
                <a:latin typeface="Malgun Gothic" panose="020B0503020000020004" pitchFamily="34" charset="-127"/>
                <a:ea typeface="Malgun Gothic" panose="020B0503020000020004" pitchFamily="34" charset="-127"/>
              </a:rPr>
              <a:t>Chilvers</a:t>
            </a:r>
            <a:r>
              <a:rPr lang="en-US" altLang="ja-JP" b="1" dirty="0">
                <a:latin typeface="Malgun Gothic" panose="020B0503020000020004" pitchFamily="34" charset="-127"/>
                <a:ea typeface="Malgun Gothic" panose="020B0503020000020004" pitchFamily="34" charset="-127"/>
              </a:rPr>
              <a:t>, </a:t>
            </a:r>
            <a:r>
              <a:rPr lang="ko-KR" altLang="en-US" b="1" dirty="0">
                <a:latin typeface="Malgun Gothic" panose="020B0503020000020004" pitchFamily="34" charset="-127"/>
                <a:ea typeface="Malgun Gothic" panose="020B0503020000020004" pitchFamily="34" charset="-127"/>
              </a:rPr>
              <a:t>윈드서핑 </a:t>
            </a:r>
            <a:r>
              <a:rPr lang="en-US" altLang="ja-JP" b="1" dirty="0">
                <a:latin typeface="Malgun Gothic" panose="020B0503020000020004" pitchFamily="34" charset="-127"/>
                <a:ea typeface="Malgun Gothic" panose="020B0503020000020004" pitchFamily="34" charset="-127"/>
              </a:rPr>
              <a:t>- 12</a:t>
            </a:r>
            <a:r>
              <a:rPr lang="ko-KR" altLang="en-US" b="1" dirty="0">
                <a:latin typeface="Malgun Gothic" panose="020B0503020000020004" pitchFamily="34" charset="-127"/>
                <a:ea typeface="Malgun Gothic" panose="020B0503020000020004" pitchFamily="34" charset="-127"/>
              </a:rPr>
              <a:t>세</a:t>
            </a:r>
            <a:br>
              <a:rPr lang="en-US" altLang="ko-KR" b="1" dirty="0">
                <a:latin typeface="Malgun Gothic" panose="020B0503020000020004" pitchFamily="34" charset="-127"/>
                <a:ea typeface="Malgun Gothic" panose="020B0503020000020004" pitchFamily="34" charset="-127"/>
              </a:rPr>
            </a:br>
            <a:endParaRPr lang="en-ZA" dirty="0">
              <a:latin typeface="Malgun Gothic" panose="020B0503020000020004" pitchFamily="34" charset="-127"/>
              <a:ea typeface="Malgun Gothic" panose="020B0503020000020004" pitchFamily="34" charset="-127"/>
            </a:endParaRPr>
          </a:p>
        </p:txBody>
      </p:sp>
      <p:pic>
        <p:nvPicPr>
          <p:cNvPr id="6" name="Picture Placeholder 5"/>
          <p:cNvPicPr>
            <a:picLocks noGrp="1" noChangeAspect="1"/>
          </p:cNvPicPr>
          <p:nvPr>
            <p:ph type="pic" idx="1"/>
          </p:nvPr>
        </p:nvPicPr>
        <p:blipFill>
          <a:blip r:embed="rId3">
            <a:extLst>
              <a:ext uri="{28A0092B-C50C-407E-A947-70E740481C1C}">
                <a14:useLocalDpi xmlns:a14="http://schemas.microsoft.com/office/drawing/2010/main" val="0"/>
              </a:ext>
            </a:extLst>
          </a:blip>
          <a:srcRect l="14115" r="14115"/>
          <a:stretch>
            <a:fillRect/>
          </a:stretch>
        </p:blipFill>
        <p:spPr>
          <a:xfrm>
            <a:off x="1781135" y="1789241"/>
            <a:ext cx="2590800" cy="4114800"/>
          </a:xfrm>
          <a:prstGeom prst="rect">
            <a:avLst/>
          </a:prstGeom>
          <a:ln>
            <a:noFill/>
          </a:ln>
          <a:effectLst>
            <a:outerShdw blurRad="292100" dist="139700" dir="2700000" algn="tl" rotWithShape="0">
              <a:srgbClr val="333333">
                <a:alpha val="65000"/>
              </a:srgbClr>
            </a:outerShdw>
          </a:effectLst>
        </p:spPr>
      </p:pic>
      <p:sp>
        <p:nvSpPr>
          <p:cNvPr id="4" name="Text Placeholder 3"/>
          <p:cNvSpPr>
            <a:spLocks noGrp="1"/>
          </p:cNvSpPr>
          <p:nvPr>
            <p:ph type="body" sz="half" idx="2"/>
          </p:nvPr>
        </p:nvSpPr>
        <p:spPr>
          <a:xfrm>
            <a:off x="4940275" y="1892243"/>
            <a:ext cx="4516041" cy="3545165"/>
          </a:xfrm>
        </p:spPr>
        <p:txBody>
          <a:bodyPr>
            <a:normAutofit/>
          </a:bodyPr>
          <a:lstStyle/>
          <a:p>
            <a:pPr algn="just" latinLnBrk="1">
              <a:lnSpc>
                <a:spcPct val="100000"/>
              </a:lnSpc>
            </a:pPr>
            <a:r>
              <a:rPr lang="en-US" altLang="ja-JP" dirty="0">
                <a:latin typeface="Malgun Gothic" panose="020B0503020000020004" pitchFamily="34" charset="-127"/>
                <a:ea typeface="Malgun Gothic" panose="020B0503020000020004" pitchFamily="34" charset="-127"/>
              </a:rPr>
              <a:t>1958</a:t>
            </a:r>
            <a:r>
              <a:rPr lang="ko-KR" altLang="en-US" dirty="0">
                <a:latin typeface="Malgun Gothic" panose="020B0503020000020004" pitchFamily="34" charset="-127"/>
                <a:ea typeface="Malgun Gothic" panose="020B0503020000020004" pitchFamily="34" charset="-127"/>
              </a:rPr>
              <a:t>년</a:t>
            </a:r>
            <a:r>
              <a:rPr lang="en-US" altLang="ko-KR" dirty="0">
                <a:latin typeface="Malgun Gothic" panose="020B0503020000020004" pitchFamily="34" charset="-127"/>
                <a:ea typeface="Malgun Gothic" panose="020B0503020000020004" pitchFamily="34" charset="-127"/>
              </a:rPr>
              <a:t>, </a:t>
            </a:r>
            <a:r>
              <a:rPr lang="en-US" altLang="ja-JP" dirty="0">
                <a:latin typeface="Malgun Gothic" panose="020B0503020000020004" pitchFamily="34" charset="-127"/>
                <a:ea typeface="Malgun Gothic" panose="020B0503020000020004" pitchFamily="34" charset="-127"/>
              </a:rPr>
              <a:t>12</a:t>
            </a:r>
            <a:r>
              <a:rPr lang="ko-KR" altLang="en-US" dirty="0">
                <a:latin typeface="Malgun Gothic" panose="020B0503020000020004" pitchFamily="34" charset="-127"/>
                <a:ea typeface="Malgun Gothic" panose="020B0503020000020004" pitchFamily="34" charset="-127"/>
              </a:rPr>
              <a:t>세의 </a:t>
            </a:r>
            <a:r>
              <a:rPr lang="en-US" altLang="ja-JP" dirty="0">
                <a:latin typeface="Malgun Gothic" panose="020B0503020000020004" pitchFamily="34" charset="-127"/>
                <a:ea typeface="Malgun Gothic" panose="020B0503020000020004" pitchFamily="34" charset="-127"/>
              </a:rPr>
              <a:t>Peter</a:t>
            </a:r>
            <a:r>
              <a:rPr lang="ja-JP" altLang="en-US" dirty="0">
                <a:latin typeface="Malgun Gothic" panose="020B0503020000020004" pitchFamily="34" charset="-127"/>
                <a:ea typeface="MS Mincho" panose="02020609040205080304" pitchFamily="49" charset="-128"/>
              </a:rPr>
              <a:t>　</a:t>
            </a:r>
            <a:r>
              <a:rPr lang="en-US" altLang="ja-JP" dirty="0" err="1">
                <a:latin typeface="Malgun Gothic" panose="020B0503020000020004" pitchFamily="34" charset="-127"/>
                <a:ea typeface="Malgun Gothic" panose="020B0503020000020004" pitchFamily="34" charset="-127"/>
              </a:rPr>
              <a:t>Chilvers</a:t>
            </a:r>
            <a:r>
              <a:rPr lang="ko-KR" altLang="en-US" dirty="0">
                <a:latin typeface="Malgun Gothic" panose="020B0503020000020004" pitchFamily="34" charset="-127"/>
                <a:ea typeface="Malgun Gothic" panose="020B0503020000020004" pitchFamily="34" charset="-127"/>
              </a:rPr>
              <a:t>는최초의 세일 보드를 만들었습니다</a:t>
            </a:r>
            <a:r>
              <a:rPr lang="en-US" altLang="ko-KR" dirty="0">
                <a:latin typeface="Malgun Gothic" panose="020B0503020000020004" pitchFamily="34" charset="-127"/>
                <a:ea typeface="Malgun Gothic" panose="020B0503020000020004" pitchFamily="34" charset="-127"/>
              </a:rPr>
              <a:t>.</a:t>
            </a:r>
            <a:endParaRPr lang="ja-JP" altLang="en-US" dirty="0">
              <a:latin typeface="Malgun Gothic" panose="020B0503020000020004" pitchFamily="34" charset="-127"/>
              <a:ea typeface="MS Mincho" panose="02020609040205080304" pitchFamily="49" charset="-128"/>
            </a:endParaRPr>
          </a:p>
          <a:p>
            <a:pPr algn="just" latinLnBrk="1">
              <a:lnSpc>
                <a:spcPct val="100000"/>
              </a:lnSpc>
            </a:pPr>
            <a:r>
              <a:rPr lang="ko-KR" altLang="en-US" dirty="0">
                <a:latin typeface="Malgun Gothic" panose="020B0503020000020004" pitchFamily="34" charset="-127"/>
                <a:ea typeface="Malgun Gothic" panose="020B0503020000020004" pitchFamily="34" charset="-127"/>
              </a:rPr>
              <a:t>영국 남부 해안에 위치한 헤일 링 아일랜드 </a:t>
            </a:r>
            <a:r>
              <a:rPr lang="en-US" altLang="ko-KR" dirty="0">
                <a:latin typeface="Malgun Gothic" panose="020B0503020000020004" pitchFamily="34" charset="-127"/>
                <a:ea typeface="Malgun Gothic" panose="020B0503020000020004" pitchFamily="34" charset="-127"/>
              </a:rPr>
              <a:t>(</a:t>
            </a:r>
            <a:r>
              <a:rPr lang="en-US" altLang="ko-KR" dirty="0" err="1">
                <a:latin typeface="Malgun Gothic" panose="020B0503020000020004" pitchFamily="34" charset="-127"/>
                <a:ea typeface="Malgun Gothic" panose="020B0503020000020004" pitchFamily="34" charset="-127"/>
              </a:rPr>
              <a:t>Hayling</a:t>
            </a:r>
            <a:r>
              <a:rPr lang="en-US" altLang="ko-KR" dirty="0">
                <a:latin typeface="Malgun Gothic" panose="020B0503020000020004" pitchFamily="34" charset="-127"/>
                <a:ea typeface="Malgun Gothic" panose="020B0503020000020004" pitchFamily="34" charset="-127"/>
              </a:rPr>
              <a:t> Island) </a:t>
            </a:r>
            <a:r>
              <a:rPr lang="ko-KR" altLang="en-US" dirty="0">
                <a:latin typeface="Malgun Gothic" panose="020B0503020000020004" pitchFamily="34" charset="-127"/>
                <a:ea typeface="Malgun Gothic" panose="020B0503020000020004" pitchFamily="34" charset="-127"/>
              </a:rPr>
              <a:t>의 소년으로서  </a:t>
            </a:r>
            <a:r>
              <a:rPr lang="en-US" altLang="ko-KR" dirty="0" err="1">
                <a:latin typeface="Malgun Gothic" panose="020B0503020000020004" pitchFamily="34" charset="-127"/>
                <a:ea typeface="Malgun Gothic" panose="020B0503020000020004" pitchFamily="34" charset="-127"/>
              </a:rPr>
              <a:t>Chilvers</a:t>
            </a:r>
            <a:r>
              <a:rPr lang="ko-KR" altLang="en-US" dirty="0">
                <a:latin typeface="Malgun Gothic" panose="020B0503020000020004" pitchFamily="34" charset="-127"/>
                <a:ea typeface="Malgun Gothic" panose="020B0503020000020004" pitchFamily="34" charset="-127"/>
              </a:rPr>
              <a:t>는 다양한 수상 스포츠를 즐겼습니다</a:t>
            </a:r>
            <a:r>
              <a:rPr lang="en-US" altLang="ko-KR" dirty="0">
                <a:latin typeface="Malgun Gothic" panose="020B0503020000020004" pitchFamily="34" charset="-127"/>
                <a:ea typeface="Malgun Gothic" panose="020B0503020000020004" pitchFamily="34" charset="-127"/>
              </a:rPr>
              <a:t>. </a:t>
            </a:r>
            <a:r>
              <a:rPr lang="ko-KR" altLang="en-US" dirty="0">
                <a:latin typeface="Malgun Gothic" panose="020B0503020000020004" pitchFamily="34" charset="-127"/>
                <a:ea typeface="Malgun Gothic" panose="020B0503020000020004" pitchFamily="34" charset="-127"/>
              </a:rPr>
              <a:t>어느 날 그는 서핑 보드에 돛을 달기로 결정했으며 나머지는 역사로 남았습니다</a:t>
            </a:r>
            <a:r>
              <a:rPr lang="en-US" altLang="ko-KR" dirty="0">
                <a:latin typeface="Malgun Gothic" panose="020B0503020000020004" pitchFamily="34" charset="-127"/>
                <a:ea typeface="Malgun Gothic" panose="020B0503020000020004" pitchFamily="34" charset="-127"/>
              </a:rPr>
              <a:t>.</a:t>
            </a:r>
            <a:endParaRPr lang="ja-JP" altLang="en-US" dirty="0">
              <a:latin typeface="Malgun Gothic" panose="020B0503020000020004" pitchFamily="34" charset="-127"/>
              <a:ea typeface="MS Mincho" panose="02020609040205080304" pitchFamily="49" charset="-128"/>
            </a:endParaRPr>
          </a:p>
          <a:p>
            <a:pPr algn="just" latinLnBrk="1">
              <a:lnSpc>
                <a:spcPct val="100000"/>
              </a:lnSpc>
            </a:pPr>
            <a:r>
              <a:rPr lang="en-US" altLang="ko-KR" dirty="0" err="1">
                <a:latin typeface="Malgun Gothic" panose="020B0503020000020004" pitchFamily="34" charset="-127"/>
                <a:ea typeface="Malgun Gothic" panose="020B0503020000020004" pitchFamily="34" charset="-127"/>
              </a:rPr>
              <a:t>Chilvers</a:t>
            </a:r>
            <a:r>
              <a:rPr lang="ko-KR" altLang="en-US" dirty="0">
                <a:latin typeface="Malgun Gothic" panose="020B0503020000020004" pitchFamily="34" charset="-127"/>
                <a:ea typeface="Malgun Gothic" panose="020B0503020000020004" pitchFamily="34" charset="-127"/>
              </a:rPr>
              <a:t>는 여전히 윈드서핑 문화에 깊이 관여하고 있습니다</a:t>
            </a:r>
            <a:r>
              <a:rPr lang="en-US" altLang="ko-KR" dirty="0">
                <a:latin typeface="Malgun Gothic" panose="020B0503020000020004" pitchFamily="34" charset="-127"/>
                <a:ea typeface="Malgun Gothic" panose="020B0503020000020004" pitchFamily="34" charset="-127"/>
              </a:rPr>
              <a:t>. </a:t>
            </a:r>
            <a:r>
              <a:rPr lang="ko-KR" altLang="en-US" dirty="0">
                <a:latin typeface="Malgun Gothic" panose="020B0503020000020004" pitchFamily="34" charset="-127"/>
                <a:ea typeface="Malgun Gothic" panose="020B0503020000020004" pitchFamily="34" charset="-127"/>
              </a:rPr>
              <a:t>그는 소외 계층 아동을 위한 런던 이스트 엔드 윈드서핑 센터를 설립했으며 현재 그의 고향 인 헤일 링 아일랜드에 </a:t>
            </a:r>
            <a:r>
              <a:rPr lang="en-US" altLang="ko-KR" dirty="0">
                <a:latin typeface="Malgun Gothic" panose="020B0503020000020004" pitchFamily="34" charset="-127"/>
                <a:ea typeface="Malgun Gothic" panose="020B0503020000020004" pitchFamily="34" charset="-127"/>
              </a:rPr>
              <a:t>4</a:t>
            </a:r>
            <a:r>
              <a:rPr lang="ko-KR" altLang="en-US" dirty="0">
                <a:latin typeface="Malgun Gothic" panose="020B0503020000020004" pitchFamily="34" charset="-127"/>
                <a:ea typeface="Malgun Gothic" panose="020B0503020000020004" pitchFamily="34" charset="-127"/>
              </a:rPr>
              <a:t>천만 유로의 윈드서핑 및 세일링 센터를 건설하는 입찰을 주도하고 있습니다</a:t>
            </a:r>
            <a:r>
              <a:rPr lang="en-US" altLang="ko-KR" dirty="0">
                <a:latin typeface="Malgun Gothic" panose="020B0503020000020004" pitchFamily="34" charset="-127"/>
                <a:ea typeface="Malgun Gothic" panose="020B0503020000020004" pitchFamily="34" charset="-127"/>
              </a:rPr>
              <a:t>. </a:t>
            </a:r>
            <a:endParaRPr lang="en-ZA" dirty="0">
              <a:latin typeface="Malgun Gothic" panose="020B0503020000020004" pitchFamily="34" charset="-127"/>
              <a:ea typeface="Malgun Gothic" panose="020B0503020000020004" pitchFamily="34" charset="-127"/>
            </a:endParaRPr>
          </a:p>
        </p:txBody>
      </p:sp>
    </p:spTree>
    <p:extLst>
      <p:ext uri="{BB962C8B-B14F-4D97-AF65-F5344CB8AC3E}">
        <p14:creationId xmlns:p14="http://schemas.microsoft.com/office/powerpoint/2010/main" val="42078662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98937"/>
            <a:ext cx="10515600" cy="1325563"/>
          </a:xfrm>
        </p:spPr>
        <p:txBody>
          <a:bodyPr>
            <a:normAutofit/>
          </a:bodyPr>
          <a:lstStyle/>
          <a:p>
            <a:r>
              <a:rPr lang="en-US" altLang="ja-JP" b="1" dirty="0">
                <a:latin typeface="Malgun Gothic" panose="020B0503020000020004" pitchFamily="34" charset="-127"/>
                <a:ea typeface="Malgun Gothic" panose="020B0503020000020004" pitchFamily="34" charset="-127"/>
              </a:rPr>
              <a:t>Becky Schroeder, </a:t>
            </a:r>
            <a:r>
              <a:rPr lang="ko-KR" altLang="en-US" b="1" dirty="0">
                <a:latin typeface="Malgun Gothic" panose="020B0503020000020004" pitchFamily="34" charset="-127"/>
                <a:ea typeface="Malgun Gothic" panose="020B0503020000020004" pitchFamily="34" charset="-127"/>
              </a:rPr>
              <a:t>발광 시트</a:t>
            </a:r>
            <a:r>
              <a:rPr lang="en-US" altLang="ja-JP" b="1" dirty="0">
                <a:latin typeface="Malgun Gothic" panose="020B0503020000020004" pitchFamily="34" charset="-127"/>
                <a:ea typeface="Malgun Gothic" panose="020B0503020000020004" pitchFamily="34" charset="-127"/>
              </a:rPr>
              <a:t>-12</a:t>
            </a:r>
            <a:r>
              <a:rPr lang="ko-KR" altLang="en-US" b="1" dirty="0">
                <a:latin typeface="Malgun Gothic" panose="020B0503020000020004" pitchFamily="34" charset="-127"/>
                <a:ea typeface="Malgun Gothic" panose="020B0503020000020004" pitchFamily="34" charset="-127"/>
              </a:rPr>
              <a:t>세</a:t>
            </a:r>
            <a:br>
              <a:rPr lang="en-US" altLang="ko-KR" b="1" dirty="0">
                <a:latin typeface="Malgun Gothic" panose="020B0503020000020004" pitchFamily="34" charset="-127"/>
                <a:ea typeface="Malgun Gothic" panose="020B0503020000020004" pitchFamily="34" charset="-127"/>
              </a:rPr>
            </a:br>
            <a:endParaRPr lang="en-ZA" dirty="0">
              <a:latin typeface="Malgun Gothic" panose="020B0503020000020004" pitchFamily="34" charset="-127"/>
              <a:ea typeface="Malgun Gothic" panose="020B0503020000020004" pitchFamily="34" charset="-127"/>
            </a:endParaRPr>
          </a:p>
        </p:txBody>
      </p:sp>
      <p:pic>
        <p:nvPicPr>
          <p:cNvPr id="6" name="Picture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80030" y="2029458"/>
            <a:ext cx="4477189" cy="30444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a:spLocks noGrp="1"/>
          </p:cNvSpPr>
          <p:nvPr>
            <p:ph type="body" sz="half" idx="4294967295"/>
          </p:nvPr>
        </p:nvSpPr>
        <p:spPr>
          <a:xfrm>
            <a:off x="6469332" y="1425372"/>
            <a:ext cx="4516437" cy="4696648"/>
          </a:xfrm>
        </p:spPr>
        <p:txBody>
          <a:bodyPr>
            <a:noAutofit/>
          </a:bodyPr>
          <a:lstStyle/>
          <a:p>
            <a:pPr marL="0" indent="0" algn="just" latinLnBrk="1">
              <a:lnSpc>
                <a:spcPct val="100000"/>
              </a:lnSpc>
              <a:buNone/>
            </a:pPr>
            <a:r>
              <a:rPr lang="en-US" altLang="ko-KR" sz="1800" dirty="0">
                <a:latin typeface="Malgun Gothic" panose="020B0503020000020004" pitchFamily="34" charset="-127"/>
                <a:ea typeface="Malgun Gothic" panose="020B0503020000020004" pitchFamily="34" charset="-127"/>
              </a:rPr>
              <a:t>1974 </a:t>
            </a:r>
            <a:r>
              <a:rPr lang="ko-KR" altLang="en-US" sz="1800" dirty="0">
                <a:latin typeface="Malgun Gothic" panose="020B0503020000020004" pitchFamily="34" charset="-127"/>
                <a:ea typeface="Malgun Gothic" panose="020B0503020000020004" pitchFamily="34" charset="-127"/>
              </a:rPr>
              <a:t>년</a:t>
            </a:r>
            <a:r>
              <a:rPr lang="en-US" altLang="ko-KR" sz="1800" dirty="0">
                <a:latin typeface="Malgun Gothic" panose="020B0503020000020004" pitchFamily="34" charset="-127"/>
                <a:ea typeface="Malgun Gothic" panose="020B0503020000020004" pitchFamily="34" charset="-127"/>
              </a:rPr>
              <a:t>,</a:t>
            </a:r>
            <a:r>
              <a:rPr lang="ko-KR" altLang="en-US" sz="1800" dirty="0">
                <a:latin typeface="Malgun Gothic" panose="020B0503020000020004" pitchFamily="34" charset="-127"/>
                <a:ea typeface="Malgun Gothic" panose="020B0503020000020004" pitchFamily="34" charset="-127"/>
              </a:rPr>
              <a:t> </a:t>
            </a:r>
            <a:r>
              <a:rPr lang="en-US" altLang="ko-KR" sz="1800" dirty="0">
                <a:latin typeface="Malgun Gothic" panose="020B0503020000020004" pitchFamily="34" charset="-127"/>
                <a:ea typeface="Malgun Gothic" panose="020B0503020000020004" pitchFamily="34" charset="-127"/>
              </a:rPr>
              <a:t>Becky Schroeder</a:t>
            </a:r>
            <a:r>
              <a:rPr lang="ko-KR" altLang="en-US" sz="1800" dirty="0">
                <a:latin typeface="Malgun Gothic" panose="020B0503020000020004" pitchFamily="34" charset="-127"/>
                <a:ea typeface="Malgun Gothic" panose="020B0503020000020004" pitchFamily="34" charset="-127"/>
              </a:rPr>
              <a:t>는 발광 시트를 만들어 미국 특허를 받은 최연소 여성이 되었습니다</a:t>
            </a:r>
            <a:r>
              <a:rPr lang="en-US" altLang="ko-KR" sz="1800" dirty="0">
                <a:latin typeface="Malgun Gothic" panose="020B0503020000020004" pitchFamily="34" charset="-127"/>
                <a:ea typeface="Malgun Gothic" panose="020B0503020000020004" pitchFamily="34" charset="-127"/>
              </a:rPr>
              <a:t>.</a:t>
            </a:r>
            <a:endParaRPr lang="ja-JP" altLang="en-US" sz="1800" dirty="0">
              <a:latin typeface="Malgun Gothic" panose="020B0503020000020004" pitchFamily="34" charset="-127"/>
              <a:ea typeface="MS Mincho" panose="02020609040205080304" pitchFamily="49" charset="-128"/>
            </a:endParaRPr>
          </a:p>
          <a:p>
            <a:pPr marL="0" indent="0" algn="just" latinLnBrk="1">
              <a:lnSpc>
                <a:spcPct val="100000"/>
              </a:lnSpc>
              <a:buNone/>
            </a:pPr>
            <a:r>
              <a:rPr lang="en-US" altLang="ko-KR" sz="1800" dirty="0">
                <a:latin typeface="Malgun Gothic" panose="020B0503020000020004" pitchFamily="34" charset="-127"/>
                <a:ea typeface="Malgun Gothic" panose="020B0503020000020004" pitchFamily="34" charset="-127"/>
              </a:rPr>
              <a:t>Becky</a:t>
            </a:r>
            <a:r>
              <a:rPr lang="ko-KR" altLang="en-US" sz="1800" dirty="0">
                <a:latin typeface="Malgun Gothic" panose="020B0503020000020004" pitchFamily="34" charset="-127"/>
                <a:ea typeface="Malgun Gothic" panose="020B0503020000020004" pitchFamily="34" charset="-127"/>
              </a:rPr>
              <a:t>는 엄마의 차에서 숙제를 하려고 할 때 겨우 </a:t>
            </a:r>
            <a:r>
              <a:rPr lang="en-US" altLang="ko-KR" sz="1800" dirty="0">
                <a:latin typeface="Malgun Gothic" panose="020B0503020000020004" pitchFamily="34" charset="-127"/>
                <a:ea typeface="Malgun Gothic" panose="020B0503020000020004" pitchFamily="34" charset="-127"/>
              </a:rPr>
              <a:t>10</a:t>
            </a:r>
            <a:r>
              <a:rPr lang="ko-KR" altLang="en-US" sz="1800" dirty="0">
                <a:latin typeface="Malgun Gothic" panose="020B0503020000020004" pitchFamily="34" charset="-127"/>
                <a:ea typeface="Malgun Gothic" panose="020B0503020000020004" pitchFamily="34" charset="-127"/>
              </a:rPr>
              <a:t>살 이었습니다</a:t>
            </a:r>
            <a:r>
              <a:rPr lang="en-US" altLang="ko-KR" sz="1800" dirty="0">
                <a:latin typeface="Malgun Gothic" panose="020B0503020000020004" pitchFamily="34" charset="-127"/>
                <a:ea typeface="Malgun Gothic" panose="020B0503020000020004" pitchFamily="34" charset="-127"/>
              </a:rPr>
              <a:t>. </a:t>
            </a:r>
            <a:r>
              <a:rPr lang="ko-KR" altLang="en-US" sz="1800" dirty="0">
                <a:latin typeface="Malgun Gothic" panose="020B0503020000020004" pitchFamily="34" charset="-127"/>
                <a:ea typeface="Malgun Gothic" panose="020B0503020000020004" pitchFamily="34" charset="-127"/>
              </a:rPr>
              <a:t>바깥이 어두워지면서 그녀는 어둠 속에서도 종이를 더 쉽게 볼 수있는 방법이 있어야한다는 생각을 했습니다</a:t>
            </a:r>
            <a:r>
              <a:rPr lang="en-US" altLang="ko-KR" sz="1800" dirty="0">
                <a:latin typeface="Malgun Gothic" panose="020B0503020000020004" pitchFamily="34" charset="-127"/>
                <a:ea typeface="Malgun Gothic" panose="020B0503020000020004" pitchFamily="34" charset="-127"/>
              </a:rPr>
              <a:t>. Becky</a:t>
            </a:r>
            <a:r>
              <a:rPr lang="ko-KR" altLang="en-US" sz="1800" dirty="0">
                <a:latin typeface="Malgun Gothic" panose="020B0503020000020004" pitchFamily="34" charset="-127"/>
                <a:ea typeface="Malgun Gothic" panose="020B0503020000020004" pitchFamily="34" charset="-127"/>
              </a:rPr>
              <a:t>는 자신의 손으로 문제를 해결하고 빛을 내지 만 열은 없는 인광 물질을 가지고 놀기 시작했습니다</a:t>
            </a:r>
            <a:r>
              <a:rPr lang="en-US" altLang="ko-KR" sz="1800" dirty="0">
                <a:latin typeface="Malgun Gothic" panose="020B0503020000020004" pitchFamily="34" charset="-127"/>
                <a:ea typeface="Malgun Gothic" panose="020B0503020000020004" pitchFamily="34" charset="-127"/>
              </a:rPr>
              <a:t>. </a:t>
            </a:r>
            <a:r>
              <a:rPr lang="ko-KR" altLang="en-US" sz="1800" dirty="0">
                <a:latin typeface="Malgun Gothic" panose="020B0503020000020004" pitchFamily="34" charset="-127"/>
                <a:ea typeface="Malgun Gothic" panose="020B0503020000020004" pitchFamily="34" charset="-127"/>
              </a:rPr>
              <a:t>그런 다음 인광 페인트를 사용하여 아크릴 판을 도복하여 발광 시트를 만들었습니다</a:t>
            </a:r>
            <a:r>
              <a:rPr lang="en-US" altLang="ko-KR" sz="1800" dirty="0">
                <a:latin typeface="Malgun Gothic" panose="020B0503020000020004" pitchFamily="34" charset="-127"/>
                <a:ea typeface="Malgun Gothic" panose="020B0503020000020004" pitchFamily="34" charset="-127"/>
              </a:rPr>
              <a:t>.</a:t>
            </a:r>
            <a:endParaRPr lang="ja-JP" altLang="en-US" sz="1800" dirty="0">
              <a:latin typeface="Malgun Gothic" panose="020B0503020000020004" pitchFamily="34" charset="-127"/>
              <a:ea typeface="MS Mincho" panose="02020609040205080304" pitchFamily="49" charset="-128"/>
            </a:endParaRPr>
          </a:p>
          <a:p>
            <a:pPr marL="0" indent="0" algn="just" latinLnBrk="1">
              <a:lnSpc>
                <a:spcPct val="100000"/>
              </a:lnSpc>
              <a:buNone/>
            </a:pPr>
            <a:r>
              <a:rPr lang="en-US" altLang="ko-KR" sz="1800" dirty="0">
                <a:latin typeface="Malgun Gothic" panose="020B0503020000020004" pitchFamily="34" charset="-127"/>
                <a:ea typeface="Malgun Gothic" panose="020B0503020000020004" pitchFamily="34" charset="-127"/>
              </a:rPr>
              <a:t>12 </a:t>
            </a:r>
            <a:r>
              <a:rPr lang="ko-KR" altLang="en-US" sz="1800" dirty="0">
                <a:latin typeface="Malgun Gothic" panose="020B0503020000020004" pitchFamily="34" charset="-127"/>
                <a:ea typeface="Malgun Gothic" panose="020B0503020000020004" pitchFamily="34" charset="-127"/>
              </a:rPr>
              <a:t>살의 나이에 </a:t>
            </a:r>
            <a:r>
              <a:rPr lang="en-US" altLang="ko-KR" sz="1800" dirty="0">
                <a:latin typeface="Malgun Gothic" panose="020B0503020000020004" pitchFamily="34" charset="-127"/>
                <a:ea typeface="Malgun Gothic" panose="020B0503020000020004" pitchFamily="34" charset="-127"/>
              </a:rPr>
              <a:t>Becky</a:t>
            </a:r>
            <a:r>
              <a:rPr lang="ko-KR" altLang="en-US" sz="1800" dirty="0">
                <a:latin typeface="Malgun Gothic" panose="020B0503020000020004" pitchFamily="34" charset="-127"/>
                <a:ea typeface="Malgun Gothic" panose="020B0503020000020004" pitchFamily="34" charset="-127"/>
              </a:rPr>
              <a:t>는 발광 시트의</a:t>
            </a:r>
            <a:r>
              <a:rPr lang="en-US" altLang="ko-KR" sz="1800" dirty="0">
                <a:latin typeface="Malgun Gothic" panose="020B0503020000020004" pitchFamily="34" charset="-127"/>
                <a:ea typeface="Malgun Gothic" panose="020B0503020000020004" pitchFamily="34" charset="-127"/>
              </a:rPr>
              <a:t> </a:t>
            </a:r>
            <a:r>
              <a:rPr lang="ko-KR" altLang="en-US" sz="1800" dirty="0">
                <a:latin typeface="Malgun Gothic" panose="020B0503020000020004" pitchFamily="34" charset="-127"/>
                <a:ea typeface="Malgun Gothic" panose="020B0503020000020004" pitchFamily="34" charset="-127"/>
              </a:rPr>
              <a:t>발명으로 미국 특허를 받은 최연소 여성이 되었습니다</a:t>
            </a:r>
            <a:r>
              <a:rPr lang="en-US" altLang="ko-KR" sz="1800" dirty="0">
                <a:latin typeface="Malgun Gothic" panose="020B0503020000020004" pitchFamily="34" charset="-127"/>
                <a:ea typeface="Malgun Gothic" panose="020B0503020000020004" pitchFamily="34" charset="-127"/>
              </a:rPr>
              <a:t>.</a:t>
            </a:r>
            <a:endParaRPr lang="en-ZA" sz="1800" dirty="0">
              <a:latin typeface="Malgun Gothic" panose="020B0503020000020004" pitchFamily="34" charset="-127"/>
              <a:ea typeface="Malgun Gothic" panose="020B0503020000020004" pitchFamily="34" charset="-127"/>
            </a:endParaRPr>
          </a:p>
        </p:txBody>
      </p:sp>
    </p:spTree>
    <p:extLst>
      <p:ext uri="{BB962C8B-B14F-4D97-AF65-F5344CB8AC3E}">
        <p14:creationId xmlns:p14="http://schemas.microsoft.com/office/powerpoint/2010/main" val="3172157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s2k8\users\TPalovich\My Documents\06402407-001.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4788" y="509588"/>
            <a:ext cx="4514849" cy="634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1"/>
          <p:cNvSpPr txBox="1">
            <a:spLocks noChangeArrowheads="1"/>
          </p:cNvSpPr>
          <p:nvPr/>
        </p:nvSpPr>
        <p:spPr bwMode="auto">
          <a:xfrm>
            <a:off x="184122" y="99753"/>
            <a:ext cx="4426212" cy="677108"/>
          </a:xfrm>
          <a:prstGeom prst="rect">
            <a:avLst/>
          </a:prstGeom>
          <a:noFill/>
          <a:ln>
            <a:noFill/>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ko-KR" altLang="en-US" sz="3800" b="1" dirty="0">
                <a:latin typeface="Malgun Gothic" panose="020B0503020000020004" pitchFamily="34" charset="-127"/>
                <a:ea typeface="Malgun Gothic" panose="020B0503020000020004" pitchFamily="34" charset="-127"/>
              </a:rPr>
              <a:t>최근 아이들의 발명</a:t>
            </a:r>
            <a:endParaRPr lang="en-US" sz="3800" b="1" dirty="0">
              <a:latin typeface="Malgun Gothic" panose="020B0503020000020004" pitchFamily="34" charset="-127"/>
              <a:ea typeface="Malgun Gothic" panose="020B0503020000020004" pitchFamily="34" charset="-127"/>
            </a:endParaRPr>
          </a:p>
        </p:txBody>
      </p:sp>
      <p:pic>
        <p:nvPicPr>
          <p:cNvPr id="15364" name="Picture 3" descr="\\fs2k8\users\TPalovich\My Documents\06402407-004.tif"/>
          <p:cNvPicPr>
            <a:picLocks noChangeAspect="1" noChangeArrowheads="1"/>
          </p:cNvPicPr>
          <p:nvPr/>
        </p:nvPicPr>
        <p:blipFill>
          <a:blip r:embed="rId4">
            <a:extLst>
              <a:ext uri="{28A0092B-C50C-407E-A947-70E740481C1C}">
                <a14:useLocalDpi xmlns:a14="http://schemas.microsoft.com/office/drawing/2010/main" val="0"/>
              </a:ext>
            </a:extLst>
          </a:blip>
          <a:srcRect l="10825" t="46660" r="10832" b="9338"/>
          <a:stretch>
            <a:fillRect/>
          </a:stretch>
        </p:blipFill>
        <p:spPr bwMode="auto">
          <a:xfrm>
            <a:off x="8239125" y="384175"/>
            <a:ext cx="3657600"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8803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a:latin typeface="Malgun Gothic" panose="020B0503020000020004" pitchFamily="34" charset="-127"/>
                <a:ea typeface="Malgun Gothic" panose="020B0503020000020004" pitchFamily="34" charset="-127"/>
              </a:rPr>
              <a:t>Kids IP Day</a:t>
            </a:r>
            <a:r>
              <a:rPr lang="ko-KR" altLang="en-US" dirty="0">
                <a:latin typeface="Malgun Gothic" panose="020B0503020000020004" pitchFamily="34" charset="-127"/>
                <a:ea typeface="Malgun Gothic" panose="020B0503020000020004" pitchFamily="34" charset="-127"/>
              </a:rPr>
              <a:t>를 기념</a:t>
            </a:r>
            <a:endParaRPr lang="en-ZA" dirty="0">
              <a:latin typeface="Malgun Gothic" panose="020B0503020000020004" pitchFamily="34" charset="-127"/>
              <a:ea typeface="Malgun Gothic" panose="020B0503020000020004" pitchFamily="34" charset="-127"/>
            </a:endParaRPr>
          </a:p>
        </p:txBody>
      </p:sp>
      <p:sp>
        <p:nvSpPr>
          <p:cNvPr id="3" name="Content Placeholder 2"/>
          <p:cNvSpPr>
            <a:spLocks noGrp="1"/>
          </p:cNvSpPr>
          <p:nvPr>
            <p:ph idx="1"/>
          </p:nvPr>
        </p:nvSpPr>
        <p:spPr>
          <a:xfrm>
            <a:off x="1095010" y="1607675"/>
            <a:ext cx="10515600" cy="4023689"/>
          </a:xfrm>
        </p:spPr>
        <p:txBody>
          <a:bodyPr>
            <a:normAutofit/>
          </a:bodyPr>
          <a:lstStyle/>
          <a:p>
            <a:pPr algn="just" latinLnBrk="1"/>
            <a:r>
              <a:rPr lang="en-US" altLang="ko-KR" dirty="0">
                <a:latin typeface="Malgun Gothic" panose="020B0503020000020004" pitchFamily="34" charset="-127"/>
                <a:ea typeface="Malgun Gothic" panose="020B0503020000020004" pitchFamily="34" charset="-127"/>
              </a:rPr>
              <a:t>License Executives Society  (LES) </a:t>
            </a:r>
            <a:r>
              <a:rPr lang="ko-KR" altLang="en-US" dirty="0">
                <a:latin typeface="Malgun Gothic" panose="020B0503020000020004" pitchFamily="34" charset="-127"/>
                <a:ea typeface="Malgun Gothic" panose="020B0503020000020004" pitchFamily="34" charset="-127"/>
              </a:rPr>
              <a:t>는 지적 재산권 교육 및 기술 이전 또는 라이센싱을 목적으로 </a:t>
            </a:r>
            <a:r>
              <a:rPr lang="en-US" altLang="ko-KR" dirty="0">
                <a:latin typeface="Malgun Gothic" panose="020B0503020000020004" pitchFamily="34" charset="-127"/>
                <a:ea typeface="Malgun Gothic" panose="020B0503020000020004" pitchFamily="34" charset="-127"/>
              </a:rPr>
              <a:t>IP </a:t>
            </a:r>
            <a:r>
              <a:rPr lang="ko-KR" altLang="en-US" dirty="0">
                <a:latin typeface="Malgun Gothic" panose="020B0503020000020004" pitchFamily="34" charset="-127"/>
                <a:ea typeface="Malgun Gothic" panose="020B0503020000020004" pitchFamily="34" charset="-127"/>
              </a:rPr>
              <a:t>전문가가 서비스를 제공하는 비영리 비정치 단체입니다</a:t>
            </a:r>
            <a:r>
              <a:rPr lang="en-US" altLang="ko-KR" dirty="0">
                <a:latin typeface="Malgun Gothic" panose="020B0503020000020004" pitchFamily="34" charset="-127"/>
                <a:ea typeface="Malgun Gothic" panose="020B0503020000020004" pitchFamily="34" charset="-127"/>
              </a:rPr>
              <a:t>. 1965 </a:t>
            </a:r>
            <a:r>
              <a:rPr lang="ko-KR" altLang="en-US" dirty="0">
                <a:latin typeface="Malgun Gothic" panose="020B0503020000020004" pitchFamily="34" charset="-127"/>
                <a:ea typeface="Malgun Gothic" panose="020B0503020000020004" pitchFamily="34" charset="-127"/>
              </a:rPr>
              <a:t>년에 설립되었습니다</a:t>
            </a:r>
            <a:r>
              <a:rPr lang="en-US" altLang="ko-KR" dirty="0">
                <a:latin typeface="Malgun Gothic" panose="020B0503020000020004" pitchFamily="34" charset="-127"/>
                <a:ea typeface="Malgun Gothic" panose="020B0503020000020004" pitchFamily="34" charset="-127"/>
              </a:rPr>
              <a:t>. 32 </a:t>
            </a:r>
            <a:r>
              <a:rPr lang="ko-KR" altLang="en-US" dirty="0">
                <a:latin typeface="Malgun Gothic" panose="020B0503020000020004" pitchFamily="34" charset="-127"/>
                <a:ea typeface="Malgun Gothic" panose="020B0503020000020004" pitchFamily="34" charset="-127"/>
              </a:rPr>
              <a:t>개 국가</a:t>
            </a:r>
            <a:r>
              <a:rPr lang="en-US" altLang="ko-KR" dirty="0">
                <a:latin typeface="Malgun Gothic" panose="020B0503020000020004" pitchFamily="34" charset="-127"/>
                <a:ea typeface="Malgun Gothic" panose="020B0503020000020004" pitchFamily="34" charset="-127"/>
              </a:rPr>
              <a:t>/</a:t>
            </a:r>
            <a:r>
              <a:rPr lang="ko-KR" altLang="en-US" dirty="0">
                <a:latin typeface="Malgun Gothic" panose="020B0503020000020004" pitchFamily="34" charset="-127"/>
                <a:ea typeface="Malgun Gothic" panose="020B0503020000020004" pitchFamily="34" charset="-127"/>
              </a:rPr>
              <a:t>지역 회원과 </a:t>
            </a:r>
            <a:r>
              <a:rPr lang="en-US" altLang="ko-KR" dirty="0">
                <a:latin typeface="Malgun Gothic" panose="020B0503020000020004" pitchFamily="34" charset="-127"/>
                <a:ea typeface="Malgun Gothic" panose="020B0503020000020004" pitchFamily="34" charset="-127"/>
              </a:rPr>
              <a:t>10000</a:t>
            </a:r>
            <a:r>
              <a:rPr lang="ko-KR" altLang="en-US" dirty="0">
                <a:latin typeface="Malgun Gothic" panose="020B0503020000020004" pitchFamily="34" charset="-127"/>
                <a:ea typeface="Malgun Gothic" panose="020B0503020000020004" pitchFamily="34" charset="-127"/>
              </a:rPr>
              <a:t>을 넘는 개인 회원이 있습니다</a:t>
            </a:r>
            <a:r>
              <a:rPr lang="en-US" altLang="ko-KR" dirty="0">
                <a:latin typeface="Malgun Gothic" panose="020B0503020000020004" pitchFamily="34" charset="-127"/>
                <a:ea typeface="Malgun Gothic" panose="020B0503020000020004" pitchFamily="34" charset="-127"/>
              </a:rPr>
              <a:t>.</a:t>
            </a:r>
            <a:endParaRPr lang="en-US" altLang="ja-JP" dirty="0">
              <a:latin typeface="Malgun Gothic" panose="020B0503020000020004" pitchFamily="34" charset="-127"/>
              <a:ea typeface="Malgun Gothic" panose="020B0503020000020004" pitchFamily="34" charset="-127"/>
            </a:endParaRPr>
          </a:p>
          <a:p>
            <a:pPr algn="just" latinLnBrk="1"/>
            <a:r>
              <a:rPr lang="en-US" altLang="ko-KR" dirty="0">
                <a:latin typeface="Malgun Gothic" panose="020B0503020000020004" pitchFamily="34" charset="-127"/>
                <a:ea typeface="Malgun Gothic" panose="020B0503020000020004" pitchFamily="34" charset="-127"/>
              </a:rPr>
              <a:t>LES </a:t>
            </a:r>
            <a:r>
              <a:rPr lang="ko-KR" altLang="en-US" dirty="0">
                <a:latin typeface="Malgun Gothic" panose="020B0503020000020004" pitchFamily="34" charset="-127"/>
                <a:ea typeface="Malgun Gothic" panose="020B0503020000020004" pitchFamily="34" charset="-127"/>
              </a:rPr>
              <a:t>인터내셔널은 </a:t>
            </a:r>
            <a:r>
              <a:rPr lang="en-US" altLang="ko-KR" dirty="0">
                <a:latin typeface="Malgun Gothic" panose="020B0503020000020004" pitchFamily="34" charset="-127"/>
                <a:ea typeface="Malgun Gothic" panose="020B0503020000020004" pitchFamily="34" charset="-127"/>
              </a:rPr>
              <a:t>Patrick Terroir</a:t>
            </a:r>
            <a:r>
              <a:rPr lang="ko-KR" altLang="en-US" dirty="0">
                <a:latin typeface="Malgun Gothic" panose="020B0503020000020004" pitchFamily="34" charset="-127"/>
                <a:ea typeface="Malgun Gothic" panose="020B0503020000020004" pitchFamily="34" charset="-127"/>
              </a:rPr>
              <a:t>의 생애를 기념하고 그를 기리며 매년 </a:t>
            </a:r>
            <a:r>
              <a:rPr lang="en-US" altLang="ko-KR" dirty="0">
                <a:latin typeface="Malgun Gothic" panose="020B0503020000020004" pitchFamily="34" charset="-127"/>
                <a:ea typeface="Malgun Gothic" panose="020B0503020000020004" pitchFamily="34" charset="-127"/>
              </a:rPr>
              <a:t>3 </a:t>
            </a:r>
            <a:r>
              <a:rPr lang="ko-KR" altLang="en-US" dirty="0">
                <a:latin typeface="Malgun Gothic" panose="020B0503020000020004" pitchFamily="34" charset="-127"/>
                <a:ea typeface="Malgun Gothic" panose="020B0503020000020004" pitchFamily="34" charset="-127"/>
              </a:rPr>
              <a:t>월에 가능한 많은 국가에서 </a:t>
            </a:r>
            <a:r>
              <a:rPr lang="en-US" altLang="ko-KR" dirty="0">
                <a:latin typeface="Malgun Gothic" panose="020B0503020000020004" pitchFamily="34" charset="-127"/>
                <a:ea typeface="Malgun Gothic" panose="020B0503020000020004" pitchFamily="34" charset="-127"/>
              </a:rPr>
              <a:t>Kids IP Day</a:t>
            </a:r>
            <a:r>
              <a:rPr lang="ko-KR" altLang="en-US" dirty="0">
                <a:latin typeface="Malgun Gothic" panose="020B0503020000020004" pitchFamily="34" charset="-127"/>
                <a:ea typeface="Malgun Gothic" panose="020B0503020000020004" pitchFamily="34" charset="-127"/>
              </a:rPr>
              <a:t>를 개최 할 예정입니다</a:t>
            </a:r>
            <a:r>
              <a:rPr lang="en-US" altLang="ko-KR" dirty="0">
                <a:latin typeface="Malgun Gothic" panose="020B0503020000020004" pitchFamily="34" charset="-127"/>
                <a:ea typeface="Malgun Gothic" panose="020B0503020000020004" pitchFamily="34" charset="-127"/>
              </a:rPr>
              <a:t>. </a:t>
            </a:r>
            <a:endParaRPr lang="en-US" altLang="ja-JP" dirty="0">
              <a:latin typeface="Malgun Gothic" panose="020B0503020000020004" pitchFamily="34" charset="-127"/>
              <a:ea typeface="Malgun Gothic" panose="020B0503020000020004" pitchFamily="34" charset="-127"/>
            </a:endParaRPr>
          </a:p>
          <a:p>
            <a:pPr algn="just" latinLnBrk="1"/>
            <a:r>
              <a:rPr lang="en-US" altLang="ko-KR" dirty="0">
                <a:latin typeface="Malgun Gothic" panose="020B0503020000020004" pitchFamily="34" charset="-127"/>
                <a:ea typeface="Malgun Gothic" panose="020B0503020000020004" pitchFamily="34" charset="-127"/>
              </a:rPr>
              <a:t>Kids IP Day</a:t>
            </a:r>
            <a:r>
              <a:rPr lang="ko-KR" altLang="en-US" dirty="0">
                <a:latin typeface="Malgun Gothic" panose="020B0503020000020004" pitchFamily="34" charset="-127"/>
                <a:ea typeface="Malgun Gothic" panose="020B0503020000020004" pitchFamily="34" charset="-127"/>
              </a:rPr>
              <a:t>의 목적은 젊은 세대에게 지적 재산권과 그 상업화에 대한 인식을 교육하는 것입니다</a:t>
            </a:r>
            <a:r>
              <a:rPr lang="en-US" altLang="ko-KR" dirty="0">
                <a:latin typeface="Malgun Gothic" panose="020B0503020000020004" pitchFamily="34" charset="-127"/>
                <a:ea typeface="Malgun Gothic" panose="020B0503020000020004" pitchFamily="34" charset="-127"/>
              </a:rPr>
              <a:t>.</a:t>
            </a:r>
            <a:endParaRPr lang="en-US" dirty="0">
              <a:latin typeface="Malgun Gothic" panose="020B0503020000020004" pitchFamily="34" charset="-127"/>
              <a:ea typeface="Malgun Gothic" panose="020B0503020000020004" pitchFamily="34" charset="-127"/>
            </a:endParaRPr>
          </a:p>
        </p:txBody>
      </p:sp>
    </p:spTree>
    <p:extLst>
      <p:ext uri="{BB962C8B-B14F-4D97-AF65-F5344CB8AC3E}">
        <p14:creationId xmlns:p14="http://schemas.microsoft.com/office/powerpoint/2010/main" val="4050307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547"/>
            <a:ext cx="10515600" cy="1325563"/>
          </a:xfrm>
        </p:spPr>
        <p:txBody>
          <a:bodyPr>
            <a:normAutofit/>
          </a:bodyPr>
          <a:lstStyle/>
          <a:p>
            <a:r>
              <a:rPr lang="ko-KR" altLang="en-US" sz="4000" b="1" dirty="0">
                <a:latin typeface="Malgun Gothic" panose="020B0503020000020004" pitchFamily="34" charset="-127"/>
                <a:ea typeface="Malgun Gothic" panose="020B0503020000020004" pitchFamily="34" charset="-127"/>
              </a:rPr>
              <a:t>화학요법가방을 발명 한 </a:t>
            </a:r>
            <a:r>
              <a:rPr lang="en-US" altLang="ja-JP" sz="4000" b="1" dirty="0">
                <a:latin typeface="Malgun Gothic" panose="020B0503020000020004" pitchFamily="34" charset="-127"/>
                <a:ea typeface="Malgun Gothic" panose="020B0503020000020004" pitchFamily="34" charset="-127"/>
              </a:rPr>
              <a:t>11</a:t>
            </a:r>
            <a:r>
              <a:rPr lang="ko-KR" altLang="en-US" sz="4000" b="1" dirty="0">
                <a:latin typeface="Malgun Gothic" panose="020B0503020000020004" pitchFamily="34" charset="-127"/>
                <a:ea typeface="Malgun Gothic" panose="020B0503020000020004" pitchFamily="34" charset="-127"/>
              </a:rPr>
              <a:t>세 암 생존자</a:t>
            </a:r>
            <a:endParaRPr lang="en-ZA" sz="4000" dirty="0">
              <a:latin typeface="Malgun Gothic" panose="020B0503020000020004" pitchFamily="34" charset="-127"/>
              <a:ea typeface="Malgun Gothic" panose="020B0503020000020004" pitchFamily="34" charset="-127"/>
            </a:endParaRPr>
          </a:p>
        </p:txBody>
      </p:sp>
      <p:pic>
        <p:nvPicPr>
          <p:cNvPr id="5" name="Picture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93940" y="1389110"/>
            <a:ext cx="2859772" cy="4451303"/>
          </a:xfrm>
          <a:prstGeom prst="rect">
            <a:avLst/>
          </a:prstGeom>
          <a:ln>
            <a:noFill/>
          </a:ln>
          <a:effectLst>
            <a:outerShdw blurRad="292100" dist="139700" dir="2700000" algn="tl" rotWithShape="0">
              <a:srgbClr val="333333">
                <a:alpha val="65000"/>
              </a:srgbClr>
            </a:outerShdw>
          </a:effectLst>
        </p:spPr>
      </p:pic>
      <p:sp>
        <p:nvSpPr>
          <p:cNvPr id="4" name="Text Placeholder 3"/>
          <p:cNvSpPr>
            <a:spLocks noGrp="1"/>
          </p:cNvSpPr>
          <p:nvPr>
            <p:ph type="body" sz="half" idx="4294967295"/>
          </p:nvPr>
        </p:nvSpPr>
        <p:spPr>
          <a:xfrm>
            <a:off x="5531586" y="1389110"/>
            <a:ext cx="4516437" cy="3982990"/>
          </a:xfrm>
        </p:spPr>
        <p:txBody>
          <a:bodyPr>
            <a:normAutofit/>
          </a:bodyPr>
          <a:lstStyle/>
          <a:p>
            <a:pPr marL="0" indent="0" algn="just" latinLnBrk="1">
              <a:lnSpc>
                <a:spcPct val="120000"/>
              </a:lnSpc>
              <a:buNone/>
            </a:pPr>
            <a:r>
              <a:rPr lang="ko-KR" altLang="en-US" sz="1300" dirty="0">
                <a:latin typeface="Malgun Gothic" panose="020B0503020000020004" pitchFamily="34" charset="-127"/>
                <a:ea typeface="Malgun Gothic" panose="020B0503020000020004" pitchFamily="34" charset="-127"/>
              </a:rPr>
              <a:t>코네티컷 주 나우가 턱의 </a:t>
            </a:r>
            <a:r>
              <a:rPr lang="en-ZA" altLang="zh-CN" sz="1300" dirty="0">
                <a:latin typeface="Malgun Gothic" panose="020B0503020000020004" pitchFamily="34" charset="-127"/>
                <a:ea typeface="Malgun Gothic" panose="020B0503020000020004" pitchFamily="34" charset="-127"/>
              </a:rPr>
              <a:t>Kylie Simonds</a:t>
            </a:r>
            <a:r>
              <a:rPr lang="ko-KR" altLang="en-US" sz="1300" dirty="0">
                <a:latin typeface="Malgun Gothic" panose="020B0503020000020004" pitchFamily="34" charset="-127"/>
                <a:ea typeface="Malgun Gothic" panose="020B0503020000020004" pitchFamily="34" charset="-127"/>
              </a:rPr>
              <a:t>는 </a:t>
            </a:r>
            <a:r>
              <a:rPr lang="en-US" altLang="ko-KR" sz="1300" dirty="0">
                <a:latin typeface="Malgun Gothic" panose="020B0503020000020004" pitchFamily="34" charset="-127"/>
                <a:ea typeface="Malgun Gothic" panose="020B0503020000020004" pitchFamily="34" charset="-127"/>
              </a:rPr>
              <a:t>8</a:t>
            </a:r>
            <a:r>
              <a:rPr lang="ko-KR" altLang="en-US" sz="1300" dirty="0">
                <a:latin typeface="Malgun Gothic" panose="020B0503020000020004" pitchFamily="34" charset="-127"/>
                <a:ea typeface="Malgun Gothic" panose="020B0503020000020004" pitchFamily="34" charset="-127"/>
              </a:rPr>
              <a:t>살이었을 때</a:t>
            </a:r>
            <a:r>
              <a:rPr lang="en-US" altLang="ko-KR" sz="1300" dirty="0">
                <a:latin typeface="Malgun Gothic" panose="020B0503020000020004" pitchFamily="34" charset="-127"/>
                <a:ea typeface="Malgun Gothic" panose="020B0503020000020004" pitchFamily="34" charset="-127"/>
              </a:rPr>
              <a:t>, </a:t>
            </a:r>
            <a:r>
              <a:rPr lang="ko-KR" altLang="en-US" sz="1300" dirty="0">
                <a:latin typeface="Malgun Gothic" panose="020B0503020000020004" pitchFamily="34" charset="-127"/>
                <a:ea typeface="Malgun Gothic" panose="020B0503020000020004" pitchFamily="34" charset="-127"/>
              </a:rPr>
              <a:t>결합 조직 암 인 횡문근 육종 진단을 받았습니다</a:t>
            </a:r>
            <a:r>
              <a:rPr lang="en-US" altLang="ko-KR" sz="1300" dirty="0">
                <a:latin typeface="Malgun Gothic" panose="020B0503020000020004" pitchFamily="34" charset="-127"/>
                <a:ea typeface="Malgun Gothic" panose="020B0503020000020004" pitchFamily="34" charset="-127"/>
              </a:rPr>
              <a:t>. </a:t>
            </a:r>
            <a:r>
              <a:rPr lang="ko-KR" altLang="en-US" sz="1300" dirty="0">
                <a:latin typeface="Malgun Gothic" panose="020B0503020000020004" pitchFamily="34" charset="-127"/>
                <a:ea typeface="Malgun Gothic" panose="020B0503020000020004" pitchFamily="34" charset="-127"/>
              </a:rPr>
              <a:t>그녀의 병은 현재 차도가 있고 시련에서 회복하고 있습니다</a:t>
            </a:r>
            <a:r>
              <a:rPr lang="en-US" altLang="ko-KR" sz="1300" dirty="0">
                <a:latin typeface="Malgun Gothic" panose="020B0503020000020004" pitchFamily="34" charset="-127"/>
                <a:ea typeface="Malgun Gothic" panose="020B0503020000020004" pitchFamily="34" charset="-127"/>
              </a:rPr>
              <a:t>.</a:t>
            </a:r>
            <a:endParaRPr lang="en-US" altLang="ja-JP" sz="1300" dirty="0">
              <a:latin typeface="Malgun Gothic" panose="020B0503020000020004" pitchFamily="34" charset="-127"/>
              <a:ea typeface="Malgun Gothic" panose="020B0503020000020004" pitchFamily="34" charset="-127"/>
            </a:endParaRPr>
          </a:p>
          <a:p>
            <a:pPr marL="0" indent="0" algn="just" latinLnBrk="1">
              <a:lnSpc>
                <a:spcPct val="120000"/>
              </a:lnSpc>
              <a:buNone/>
            </a:pPr>
            <a:r>
              <a:rPr lang="ko-KR" altLang="en-US" sz="1300" dirty="0">
                <a:latin typeface="Malgun Gothic" panose="020B0503020000020004" pitchFamily="34" charset="-127"/>
                <a:ea typeface="Malgun Gothic" panose="020B0503020000020004" pitchFamily="34" charset="-127"/>
              </a:rPr>
              <a:t>그녀가 병을 앓는 동안 견뎌낸 장애물 중 하나는 그녀가 끊임없이 비틀 거리는 원인이되는 </a:t>
            </a:r>
            <a:r>
              <a:rPr lang="en-US" altLang="ko-KR" sz="1300" dirty="0">
                <a:latin typeface="Malgun Gothic" panose="020B0503020000020004" pitchFamily="34" charset="-127"/>
                <a:ea typeface="Malgun Gothic" panose="020B0503020000020004" pitchFamily="34" charset="-127"/>
              </a:rPr>
              <a:t>I-V</a:t>
            </a:r>
            <a:r>
              <a:rPr lang="ko-KR" altLang="en-US" sz="1300" dirty="0">
                <a:latin typeface="Malgun Gothic" panose="020B0503020000020004" pitchFamily="34" charset="-127"/>
                <a:ea typeface="Malgun Gothic" panose="020B0503020000020004" pitchFamily="34" charset="-127"/>
              </a:rPr>
              <a:t>극선 이었습니다</a:t>
            </a:r>
            <a:r>
              <a:rPr lang="en-US" altLang="ko-KR" sz="1300" dirty="0">
                <a:latin typeface="Malgun Gothic" panose="020B0503020000020004" pitchFamily="34" charset="-127"/>
                <a:ea typeface="Malgun Gothic" panose="020B0503020000020004" pitchFamily="34" charset="-127"/>
              </a:rPr>
              <a:t>. </a:t>
            </a:r>
            <a:r>
              <a:rPr lang="ko-KR" altLang="en-US" sz="1300" dirty="0">
                <a:latin typeface="Malgun Gothic" panose="020B0503020000020004" pitchFamily="34" charset="-127"/>
                <a:ea typeface="Malgun Gothic" panose="020B0503020000020004" pitchFamily="34" charset="-127"/>
              </a:rPr>
              <a:t>그녀는 또한 폴이 너무 무거워서 폴을 밀치는 것을 도와야했습니다</a:t>
            </a:r>
            <a:r>
              <a:rPr lang="en-US" altLang="ko-KR" sz="1300" dirty="0">
                <a:latin typeface="Malgun Gothic" panose="020B0503020000020004" pitchFamily="34" charset="-127"/>
                <a:ea typeface="Malgun Gothic" panose="020B0503020000020004" pitchFamily="34" charset="-127"/>
              </a:rPr>
              <a:t>.</a:t>
            </a:r>
            <a:endParaRPr lang="ja-JP" altLang="en-US" sz="1300" dirty="0">
              <a:latin typeface="Malgun Gothic" panose="020B0503020000020004" pitchFamily="34" charset="-127"/>
              <a:ea typeface="MS Mincho" panose="02020609040205080304" pitchFamily="49" charset="-128"/>
            </a:endParaRPr>
          </a:p>
          <a:p>
            <a:pPr marL="0" indent="0" algn="just" latinLnBrk="1">
              <a:lnSpc>
                <a:spcPct val="120000"/>
              </a:lnSpc>
              <a:buNone/>
            </a:pPr>
            <a:r>
              <a:rPr lang="en-ZA" altLang="zh-CN" sz="1300" dirty="0">
                <a:latin typeface="Malgun Gothic" panose="020B0503020000020004" pitchFamily="34" charset="-127"/>
                <a:ea typeface="Malgun Gothic" panose="020B0503020000020004" pitchFamily="34" charset="-127"/>
              </a:rPr>
              <a:t>Kylie </a:t>
            </a:r>
            <a:r>
              <a:rPr lang="ko-KR" altLang="en-US" sz="1300" dirty="0">
                <a:latin typeface="Malgun Gothic" panose="020B0503020000020004" pitchFamily="34" charset="-127"/>
                <a:ea typeface="Malgun Gothic" panose="020B0503020000020004" pitchFamily="34" charset="-127"/>
              </a:rPr>
              <a:t>는 화학요법이나 수혈을 받는 아이들을 위한 착용 가능한 휴대용 </a:t>
            </a:r>
            <a:r>
              <a:rPr lang="en-US" altLang="ko-KR" sz="1300" dirty="0">
                <a:latin typeface="Malgun Gothic" panose="020B0503020000020004" pitchFamily="34" charset="-127"/>
                <a:ea typeface="Malgun Gothic" panose="020B0503020000020004" pitchFamily="34" charset="-127"/>
              </a:rPr>
              <a:t>IV</a:t>
            </a:r>
            <a:r>
              <a:rPr lang="ko-KR" altLang="en-US" sz="1300" dirty="0">
                <a:latin typeface="Malgun Gothic" panose="020B0503020000020004" pitchFamily="34" charset="-127"/>
                <a:ea typeface="Malgun Gothic" panose="020B0503020000020004" pitchFamily="34" charset="-127"/>
              </a:rPr>
              <a:t>기계 인 소아용 </a:t>
            </a:r>
            <a:r>
              <a:rPr lang="en-US" altLang="ko-KR" sz="1300" dirty="0">
                <a:latin typeface="Malgun Gothic" panose="020B0503020000020004" pitchFamily="34" charset="-127"/>
                <a:ea typeface="Malgun Gothic" panose="020B0503020000020004" pitchFamily="34" charset="-127"/>
              </a:rPr>
              <a:t>IV</a:t>
            </a:r>
            <a:r>
              <a:rPr lang="ko-KR" altLang="en-US" sz="1300" dirty="0">
                <a:latin typeface="Malgun Gothic" panose="020B0503020000020004" pitchFamily="34" charset="-127"/>
                <a:ea typeface="Malgun Gothic" panose="020B0503020000020004" pitchFamily="34" charset="-127"/>
              </a:rPr>
              <a:t>백팩을 발명했습니다</a:t>
            </a:r>
            <a:r>
              <a:rPr lang="en-US" altLang="ko-KR" sz="1300" dirty="0">
                <a:latin typeface="Malgun Gothic" panose="020B0503020000020004" pitchFamily="34" charset="-127"/>
                <a:ea typeface="Malgun Gothic" panose="020B0503020000020004" pitchFamily="34" charset="-127"/>
              </a:rPr>
              <a:t>. </a:t>
            </a:r>
            <a:r>
              <a:rPr lang="ko-KR" altLang="en-US" sz="1300" dirty="0">
                <a:latin typeface="Malgun Gothic" panose="020B0503020000020004" pitchFamily="34" charset="-127"/>
                <a:ea typeface="Malgun Gothic" panose="020B0503020000020004" pitchFamily="34" charset="-127"/>
              </a:rPr>
              <a:t>화려한 디자인의 가방 도 있었습니다</a:t>
            </a:r>
            <a:r>
              <a:rPr lang="en-US" altLang="ko-KR" sz="1300" dirty="0">
                <a:latin typeface="Malgun Gothic" panose="020B0503020000020004" pitchFamily="34" charset="-127"/>
                <a:ea typeface="Malgun Gothic" panose="020B0503020000020004" pitchFamily="34" charset="-127"/>
              </a:rPr>
              <a:t>. </a:t>
            </a:r>
            <a:r>
              <a:rPr lang="ko-KR" altLang="en-US" sz="1300" dirty="0">
                <a:latin typeface="Malgun Gothic" panose="020B0503020000020004" pitchFamily="34" charset="-127"/>
                <a:ea typeface="Malgun Gothic" panose="020B0503020000020004" pitchFamily="34" charset="-127"/>
              </a:rPr>
              <a:t>그녀는 그것을 </a:t>
            </a:r>
            <a:r>
              <a:rPr lang="en-US" altLang="ko-KR" sz="1300" dirty="0">
                <a:latin typeface="Malgun Gothic" panose="020B0503020000020004" pitchFamily="34" charset="-127"/>
                <a:ea typeface="Malgun Gothic" panose="020B0503020000020004" pitchFamily="34" charset="-127"/>
              </a:rPr>
              <a:t>I-Pack</a:t>
            </a:r>
            <a:r>
              <a:rPr lang="ko-KR" altLang="en-US" sz="1300" dirty="0">
                <a:latin typeface="Malgun Gothic" panose="020B0503020000020004" pitchFamily="34" charset="-127"/>
                <a:ea typeface="Malgun Gothic" panose="020B0503020000020004" pitchFamily="34" charset="-127"/>
              </a:rPr>
              <a:t>이라고 불렀습니다</a:t>
            </a:r>
            <a:r>
              <a:rPr lang="en-US" altLang="ko-KR" sz="1300" dirty="0">
                <a:latin typeface="Malgun Gothic" panose="020B0503020000020004" pitchFamily="34" charset="-127"/>
                <a:ea typeface="Malgun Gothic" panose="020B0503020000020004" pitchFamily="34" charset="-127"/>
              </a:rPr>
              <a:t>.</a:t>
            </a:r>
            <a:endParaRPr lang="ja-JP" altLang="en-US" sz="1300" dirty="0">
              <a:latin typeface="Malgun Gothic" panose="020B0503020000020004" pitchFamily="34" charset="-127"/>
              <a:ea typeface="MS Mincho" panose="02020609040205080304" pitchFamily="49" charset="-128"/>
            </a:endParaRPr>
          </a:p>
          <a:p>
            <a:pPr marL="0" indent="0" algn="just" latinLnBrk="1">
              <a:lnSpc>
                <a:spcPct val="120000"/>
              </a:lnSpc>
              <a:buNone/>
            </a:pPr>
            <a:r>
              <a:rPr lang="en-US" altLang="ko-KR" sz="1300" dirty="0">
                <a:latin typeface="Malgun Gothic" panose="020B0503020000020004" pitchFamily="34" charset="-127"/>
                <a:ea typeface="Malgun Gothic" panose="020B0503020000020004" pitchFamily="34" charset="-127"/>
              </a:rPr>
              <a:t>Kylie</a:t>
            </a:r>
            <a:r>
              <a:rPr lang="ko-KR" altLang="en-US" sz="1300" dirty="0">
                <a:latin typeface="Malgun Gothic" panose="020B0503020000020004" pitchFamily="34" charset="-127"/>
                <a:ea typeface="Malgun Gothic" panose="020B0503020000020004" pitchFamily="34" charset="-127"/>
              </a:rPr>
              <a:t>의 디자인은 </a:t>
            </a:r>
            <a:r>
              <a:rPr lang="en-US" altLang="ko-KR" sz="1300" dirty="0">
                <a:latin typeface="Malgun Gothic" panose="020B0503020000020004" pitchFamily="34" charset="-127"/>
                <a:ea typeface="Malgun Gothic" panose="020B0503020000020004" pitchFamily="34" charset="-127"/>
              </a:rPr>
              <a:t>2014 </a:t>
            </a:r>
            <a:r>
              <a:rPr lang="ko-KR" altLang="en-US" sz="1300" dirty="0">
                <a:latin typeface="Malgun Gothic" panose="020B0503020000020004" pitchFamily="34" charset="-127"/>
                <a:ea typeface="Malgun Gothic" panose="020B0503020000020004" pitchFamily="34" charset="-127"/>
              </a:rPr>
              <a:t>년 </a:t>
            </a:r>
            <a:r>
              <a:rPr lang="en-US" altLang="ko-KR" sz="1300" dirty="0">
                <a:latin typeface="Malgun Gothic" panose="020B0503020000020004" pitchFamily="34" charset="-127"/>
                <a:ea typeface="Malgun Gothic" panose="020B0503020000020004" pitchFamily="34" charset="-127"/>
              </a:rPr>
              <a:t>8 </a:t>
            </a:r>
            <a:r>
              <a:rPr lang="ko-KR" altLang="en-US" sz="1300" dirty="0">
                <a:latin typeface="Malgun Gothic" panose="020B0503020000020004" pitchFamily="34" charset="-127"/>
                <a:ea typeface="Malgun Gothic" panose="020B0503020000020004" pitchFamily="34" charset="-127"/>
              </a:rPr>
              <a:t>월 코네티컷 발명 대회에서 수상 받았습니다</a:t>
            </a:r>
            <a:r>
              <a:rPr lang="en-US" altLang="ko-KR" sz="1300" dirty="0">
                <a:latin typeface="Malgun Gothic" panose="020B0503020000020004" pitchFamily="34" charset="-127"/>
                <a:ea typeface="Malgun Gothic" panose="020B0503020000020004" pitchFamily="34" charset="-127"/>
              </a:rPr>
              <a:t>. </a:t>
            </a:r>
            <a:r>
              <a:rPr lang="ko-KR" altLang="en-US" sz="1300" dirty="0">
                <a:latin typeface="Malgun Gothic" panose="020B0503020000020004" pitchFamily="34" charset="-127"/>
                <a:ea typeface="Malgun Gothic" panose="020B0503020000020004" pitchFamily="34" charset="-127"/>
              </a:rPr>
              <a:t>그녀는 특허를 획득했으며 백팩을 생산하기 위해 자금 조달을 시도하고 있습니다</a:t>
            </a:r>
            <a:r>
              <a:rPr lang="en-US" altLang="ko-KR" sz="1300" dirty="0">
                <a:latin typeface="Malgun Gothic" panose="020B0503020000020004" pitchFamily="34" charset="-127"/>
                <a:ea typeface="Malgun Gothic" panose="020B0503020000020004" pitchFamily="34" charset="-127"/>
              </a:rPr>
              <a:t>. </a:t>
            </a:r>
            <a:endParaRPr lang="en-ZA" sz="1300" dirty="0">
              <a:latin typeface="Malgun Gothic" panose="020B0503020000020004" pitchFamily="34" charset="-127"/>
              <a:ea typeface="Malgun Gothic" panose="020B0503020000020004" pitchFamily="34" charset="-127"/>
            </a:endParaRPr>
          </a:p>
        </p:txBody>
      </p:sp>
    </p:spTree>
    <p:extLst>
      <p:ext uri="{BB962C8B-B14F-4D97-AF65-F5344CB8AC3E}">
        <p14:creationId xmlns:p14="http://schemas.microsoft.com/office/powerpoint/2010/main" val="26297925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666874" y="-44002"/>
            <a:ext cx="9718053" cy="1325563"/>
          </a:xfrm>
        </p:spPr>
        <p:txBody>
          <a:bodyPr>
            <a:normAutofit fontScale="90000"/>
          </a:bodyPr>
          <a:lstStyle/>
          <a:p>
            <a:br>
              <a:rPr lang="en-ZA" b="1" dirty="0">
                <a:latin typeface="Malgun Gothic" panose="020B0503020000020004" pitchFamily="34" charset="-127"/>
                <a:ea typeface="Malgun Gothic" panose="020B0503020000020004" pitchFamily="34" charset="-127"/>
              </a:rPr>
            </a:br>
            <a:br>
              <a:rPr lang="en-ZA" b="1" dirty="0">
                <a:latin typeface="Malgun Gothic" panose="020B0503020000020004" pitchFamily="34" charset="-127"/>
                <a:ea typeface="Malgun Gothic" panose="020B0503020000020004" pitchFamily="34" charset="-127"/>
              </a:rPr>
            </a:br>
            <a:r>
              <a:rPr lang="ko-KR" altLang="en-US" sz="4000" b="1" dirty="0">
                <a:latin typeface="Malgun Gothic" panose="020B0503020000020004" pitchFamily="34" charset="-127"/>
                <a:ea typeface="Malgun Gothic" panose="020B0503020000020004" pitchFamily="34" charset="-127"/>
              </a:rPr>
              <a:t>치매 환자용 센서를 만든 알츠하이머 환자의 </a:t>
            </a:r>
            <a:r>
              <a:rPr lang="en-US" altLang="ja-JP" sz="4000" b="1" dirty="0">
                <a:latin typeface="Malgun Gothic" panose="020B0503020000020004" pitchFamily="34" charset="-127"/>
                <a:ea typeface="Malgun Gothic" panose="020B0503020000020004" pitchFamily="34" charset="-127"/>
              </a:rPr>
              <a:t>15</a:t>
            </a:r>
            <a:r>
              <a:rPr lang="ko-KR" altLang="en-US" sz="4000" b="1" dirty="0">
                <a:latin typeface="Malgun Gothic" panose="020B0503020000020004" pitchFamily="34" charset="-127"/>
                <a:ea typeface="Malgun Gothic" panose="020B0503020000020004" pitchFamily="34" charset="-127"/>
              </a:rPr>
              <a:t>세 손자</a:t>
            </a:r>
            <a:br>
              <a:rPr lang="en-US" altLang="ja-JP" sz="4000" b="1" dirty="0">
                <a:latin typeface="Malgun Gothic" panose="020B0503020000020004" pitchFamily="34" charset="-127"/>
                <a:ea typeface="Malgun Gothic" panose="020B0503020000020004" pitchFamily="34" charset="-127"/>
              </a:rPr>
            </a:br>
            <a:endParaRPr lang="en-ZA" dirty="0">
              <a:latin typeface="Malgun Gothic" panose="020B0503020000020004" pitchFamily="34" charset="-127"/>
              <a:ea typeface="Malgun Gothic" panose="020B0503020000020004" pitchFamily="34" charset="-127"/>
            </a:endParaRPr>
          </a:p>
        </p:txBody>
      </p:sp>
      <p:pic>
        <p:nvPicPr>
          <p:cNvPr id="5" name="Picture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90310" y="1479320"/>
            <a:ext cx="3160778" cy="4351338"/>
          </a:xfrm>
          <a:prstGeom prst="rect">
            <a:avLst/>
          </a:prstGeom>
          <a:ln>
            <a:noFill/>
          </a:ln>
          <a:effectLst>
            <a:outerShdw blurRad="292100" dist="139700" dir="2700000" algn="tl" rotWithShape="0">
              <a:srgbClr val="333333">
                <a:alpha val="65000"/>
              </a:srgbClr>
            </a:outerShdw>
          </a:effectLst>
        </p:spPr>
      </p:pic>
      <p:sp>
        <p:nvSpPr>
          <p:cNvPr id="4" name="Text Placeholder 3"/>
          <p:cNvSpPr>
            <a:spLocks noGrp="1"/>
          </p:cNvSpPr>
          <p:nvPr>
            <p:ph type="body" sz="half" idx="4294967295"/>
          </p:nvPr>
        </p:nvSpPr>
        <p:spPr>
          <a:xfrm>
            <a:off x="5589426" y="1546441"/>
            <a:ext cx="5320590" cy="4086644"/>
          </a:xfrm>
        </p:spPr>
        <p:txBody>
          <a:bodyPr>
            <a:normAutofit fontScale="25000" lnSpcReduction="20000"/>
          </a:bodyPr>
          <a:lstStyle/>
          <a:p>
            <a:pPr marL="0" indent="0" algn="just" latinLnBrk="1">
              <a:lnSpc>
                <a:spcPct val="120000"/>
              </a:lnSpc>
              <a:buNone/>
            </a:pPr>
            <a:r>
              <a:rPr lang="ko-KR" altLang="en-US" sz="7200" dirty="0">
                <a:latin typeface="Malgun Gothic" panose="020B0503020000020004" pitchFamily="34" charset="-127"/>
                <a:ea typeface="Malgun Gothic" panose="020B0503020000020004" pitchFamily="34" charset="-127"/>
              </a:rPr>
              <a:t>할아버지가 알츠하이머 병을 앓고있는 뉴욕의 한 십대는 치매 환자가 침대에서 방황하기 시작하면 모바일 경고를 보내는 웨어러블 센서를 개발하여 </a:t>
            </a:r>
            <a:r>
              <a:rPr lang="en-US" altLang="ko-KR" sz="7200" dirty="0">
                <a:latin typeface="Malgun Gothic" panose="020B0503020000020004" pitchFamily="34" charset="-127"/>
                <a:ea typeface="Malgun Gothic" panose="020B0503020000020004" pitchFamily="34" charset="-127"/>
              </a:rPr>
              <a:t>5</a:t>
            </a:r>
            <a:r>
              <a:rPr lang="ko-KR" altLang="en-US" sz="7200" dirty="0">
                <a:latin typeface="Malgun Gothic" panose="020B0503020000020004" pitchFamily="34" charset="-127"/>
                <a:ea typeface="Malgun Gothic" panose="020B0503020000020004" pitchFamily="34" charset="-127"/>
              </a:rPr>
              <a:t>만 달러의 과학상을 수상 받았습니다</a:t>
            </a:r>
            <a:r>
              <a:rPr lang="en-US" altLang="ko-KR" sz="7200" dirty="0">
                <a:latin typeface="Malgun Gothic" panose="020B0503020000020004" pitchFamily="34" charset="-127"/>
                <a:ea typeface="Malgun Gothic" panose="020B0503020000020004" pitchFamily="34" charset="-127"/>
              </a:rPr>
              <a:t>.</a:t>
            </a:r>
            <a:endParaRPr lang="ja-JP" altLang="en-US" sz="7200" dirty="0">
              <a:latin typeface="Malgun Gothic" panose="020B0503020000020004" pitchFamily="34" charset="-127"/>
              <a:ea typeface="MS Mincho" panose="02020609040205080304" pitchFamily="49" charset="-128"/>
            </a:endParaRPr>
          </a:p>
          <a:p>
            <a:pPr marL="0" indent="0" algn="just" latinLnBrk="1">
              <a:lnSpc>
                <a:spcPct val="120000"/>
              </a:lnSpc>
              <a:buNone/>
            </a:pPr>
            <a:r>
              <a:rPr lang="ko-KR" altLang="en-US" sz="7200" dirty="0">
                <a:latin typeface="Malgun Gothic" panose="020B0503020000020004" pitchFamily="34" charset="-127"/>
                <a:ea typeface="Malgun Gothic" panose="020B0503020000020004" pitchFamily="34" charset="-127"/>
              </a:rPr>
              <a:t>사이언 티픽 아메리칸 과학 실천 상을 수상한 </a:t>
            </a:r>
            <a:r>
              <a:rPr lang="en-ZA" altLang="zh-CN" sz="7200" dirty="0">
                <a:latin typeface="Malgun Gothic" panose="020B0503020000020004" pitchFamily="34" charset="-127"/>
                <a:ea typeface="Malgun Gothic" panose="020B0503020000020004" pitchFamily="34" charset="-127"/>
              </a:rPr>
              <a:t>Kenneth </a:t>
            </a:r>
            <a:r>
              <a:rPr lang="en-ZA" altLang="zh-CN" sz="7200" dirty="0" err="1">
                <a:latin typeface="Malgun Gothic" panose="020B0503020000020004" pitchFamily="34" charset="-127"/>
                <a:ea typeface="Malgun Gothic" panose="020B0503020000020004" pitchFamily="34" charset="-127"/>
              </a:rPr>
              <a:t>Shinozuka</a:t>
            </a:r>
            <a:r>
              <a:rPr lang="en-ZA" altLang="zh-CN" sz="7200" dirty="0">
                <a:latin typeface="Malgun Gothic" panose="020B0503020000020004" pitchFamily="34" charset="-127"/>
                <a:ea typeface="Malgun Gothic" panose="020B0503020000020004" pitchFamily="34" charset="-127"/>
              </a:rPr>
              <a:t>(</a:t>
            </a:r>
            <a:r>
              <a:rPr lang="en-US" altLang="ko-KR" sz="7200" dirty="0">
                <a:latin typeface="Malgun Gothic" panose="020B0503020000020004" pitchFamily="34" charset="-127"/>
                <a:ea typeface="Malgun Gothic" panose="020B0503020000020004" pitchFamily="34" charset="-127"/>
              </a:rPr>
              <a:t>15</a:t>
            </a:r>
            <a:r>
              <a:rPr lang="ko-KR" altLang="en-US" sz="7200" dirty="0">
                <a:latin typeface="Malgun Gothic" panose="020B0503020000020004" pitchFamily="34" charset="-127"/>
                <a:ea typeface="Malgun Gothic" panose="020B0503020000020004" pitchFamily="34" charset="-127"/>
              </a:rPr>
              <a:t>세</a:t>
            </a:r>
            <a:r>
              <a:rPr lang="en-ZA" altLang="zh-CN" sz="7200" dirty="0">
                <a:latin typeface="Malgun Gothic" panose="020B0503020000020004" pitchFamily="34" charset="-127"/>
                <a:ea typeface="Malgun Gothic" panose="020B0503020000020004" pitchFamily="34" charset="-127"/>
              </a:rPr>
              <a:t>)</a:t>
            </a:r>
            <a:r>
              <a:rPr lang="ko-KR" altLang="en-US" sz="7200" dirty="0">
                <a:latin typeface="Malgun Gothic" panose="020B0503020000020004" pitchFamily="34" charset="-127"/>
                <a:ea typeface="Malgun Gothic" panose="020B0503020000020004" pitchFamily="34" charset="-127"/>
              </a:rPr>
              <a:t>는 자신의 발명이 한밤중에 침대에서 헤매고 자신을 자주 다치게 하는 할아버지의 증상에서 영감을 얻었다고 말했습니다</a:t>
            </a:r>
            <a:r>
              <a:rPr lang="en-US" altLang="ko-KR" sz="7200" dirty="0">
                <a:latin typeface="Malgun Gothic" panose="020B0503020000020004" pitchFamily="34" charset="-127"/>
                <a:ea typeface="Malgun Gothic" panose="020B0503020000020004" pitchFamily="34" charset="-127"/>
              </a:rPr>
              <a:t>. </a:t>
            </a:r>
            <a:endParaRPr lang="ja-JP" altLang="en-US" sz="7200" dirty="0">
              <a:latin typeface="Malgun Gothic" panose="020B0503020000020004" pitchFamily="34" charset="-127"/>
              <a:ea typeface="MS Mincho" panose="02020609040205080304" pitchFamily="49" charset="-128"/>
            </a:endParaRPr>
          </a:p>
          <a:p>
            <a:pPr marL="0" indent="0" algn="just" latinLnBrk="1">
              <a:lnSpc>
                <a:spcPct val="120000"/>
              </a:lnSpc>
              <a:buNone/>
            </a:pPr>
            <a:r>
              <a:rPr lang="ko-KR" altLang="en-US" sz="7200" dirty="0">
                <a:latin typeface="Malgun Gothic" panose="020B0503020000020004" pitchFamily="34" charset="-127"/>
                <a:ea typeface="Malgun Gothic" panose="020B0503020000020004" pitchFamily="34" charset="-127"/>
              </a:rPr>
              <a:t>그의 발명은 잠재적 인 방황자의 발에 착용하는 동전 크기의 무선 센서를 사용하고 있습니다</a:t>
            </a:r>
            <a:r>
              <a:rPr lang="en-US" altLang="ko-KR" sz="7200" dirty="0">
                <a:latin typeface="Malgun Gothic" panose="020B0503020000020004" pitchFamily="34" charset="-127"/>
                <a:ea typeface="Malgun Gothic" panose="020B0503020000020004" pitchFamily="34" charset="-127"/>
              </a:rPr>
              <a:t>. </a:t>
            </a:r>
            <a:r>
              <a:rPr lang="ko-KR" altLang="en-US" sz="7200" dirty="0">
                <a:latin typeface="Malgun Gothic" panose="020B0503020000020004" pitchFamily="34" charset="-127"/>
                <a:ea typeface="Malgun Gothic" panose="020B0503020000020004" pitchFamily="34" charset="-127"/>
              </a:rPr>
              <a:t>센서는 환자가 일어설 때 발생하는 압력을 감지하여 앱을 사용하여 간병인의 스마트 폰에 가청 경보를 울립니다</a:t>
            </a:r>
            <a:r>
              <a:rPr lang="en-US" altLang="ko-KR" sz="7200" dirty="0">
                <a:latin typeface="Malgun Gothic" panose="020B0503020000020004" pitchFamily="34" charset="-127"/>
                <a:ea typeface="Malgun Gothic" panose="020B0503020000020004" pitchFamily="34" charset="-127"/>
              </a:rPr>
              <a:t>.</a:t>
            </a:r>
            <a:endParaRPr lang="en-US" altLang="ja-JP" sz="7200" dirty="0">
              <a:latin typeface="Malgun Gothic" panose="020B0503020000020004" pitchFamily="34" charset="-127"/>
              <a:ea typeface="Malgun Gothic" panose="020B0503020000020004" pitchFamily="34" charset="-127"/>
            </a:endParaRPr>
          </a:p>
        </p:txBody>
      </p:sp>
    </p:spTree>
    <p:extLst>
      <p:ext uri="{BB962C8B-B14F-4D97-AF65-F5344CB8AC3E}">
        <p14:creationId xmlns:p14="http://schemas.microsoft.com/office/powerpoint/2010/main" val="37948021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ko-KR" altLang="en-US" dirty="0">
                <a:solidFill>
                  <a:schemeClr val="bg1"/>
                </a:solidFill>
                <a:latin typeface="Malgun Gothic" panose="020B0503020000020004" pitchFamily="34" charset="-127"/>
                <a:ea typeface="Malgun Gothic" panose="020B0503020000020004" pitchFamily="34" charset="-127"/>
              </a:rPr>
              <a:t>디자인</a:t>
            </a:r>
            <a:endParaRPr lang="en-ZA" dirty="0">
              <a:latin typeface="Malgun Gothic" panose="020B0503020000020004" pitchFamily="34" charset="-127"/>
              <a:ea typeface="Malgun Gothic" panose="020B0503020000020004" pitchFamily="34" charset="-127"/>
            </a:endParaRPr>
          </a:p>
        </p:txBody>
      </p:sp>
    </p:spTree>
    <p:extLst>
      <p:ext uri="{BB962C8B-B14F-4D97-AF65-F5344CB8AC3E}">
        <p14:creationId xmlns:p14="http://schemas.microsoft.com/office/powerpoint/2010/main" val="168033485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ko-KR" altLang="en-US" dirty="0">
                <a:latin typeface="Malgun Gothic" panose="020B0503020000020004" pitchFamily="34" charset="-127"/>
                <a:ea typeface="Malgun Gothic" panose="020B0503020000020004" pitchFamily="34" charset="-127"/>
              </a:rPr>
              <a:t>디자인</a:t>
            </a:r>
            <a:endParaRPr lang="en-ZA" dirty="0">
              <a:latin typeface="Malgun Gothic" panose="020B0503020000020004" pitchFamily="34" charset="-127"/>
              <a:ea typeface="Malgun Gothic" panose="020B0503020000020004" pitchFamily="34" charset="-127"/>
            </a:endParaRPr>
          </a:p>
        </p:txBody>
      </p:sp>
      <p:sp>
        <p:nvSpPr>
          <p:cNvPr id="4" name="Content Placeholder 3"/>
          <p:cNvSpPr>
            <a:spLocks noGrp="1"/>
          </p:cNvSpPr>
          <p:nvPr>
            <p:ph idx="1"/>
          </p:nvPr>
        </p:nvSpPr>
        <p:spPr>
          <a:xfrm>
            <a:off x="1476375" y="1825625"/>
            <a:ext cx="9382126" cy="4351338"/>
          </a:xfrm>
        </p:spPr>
        <p:txBody>
          <a:bodyPr>
            <a:normAutofit/>
          </a:bodyPr>
          <a:lstStyle/>
          <a:p>
            <a:pPr algn="just" latinLnBrk="1">
              <a:lnSpc>
                <a:spcPct val="100000"/>
              </a:lnSpc>
            </a:pPr>
            <a:r>
              <a:rPr lang="ko-KR" altLang="en-US" dirty="0">
                <a:latin typeface="Malgun Gothic" panose="020B0503020000020004" pitchFamily="34" charset="-127"/>
                <a:ea typeface="Malgun Gothic" panose="020B0503020000020004" pitchFamily="34" charset="-127"/>
              </a:rPr>
              <a:t>모양이나 표면</a:t>
            </a:r>
            <a:r>
              <a:rPr lang="en-US" altLang="ko-KR" dirty="0">
                <a:latin typeface="Malgun Gothic" panose="020B0503020000020004" pitchFamily="34" charset="-127"/>
                <a:ea typeface="Malgun Gothic" panose="020B0503020000020004" pitchFamily="34" charset="-127"/>
              </a:rPr>
              <a:t>, </a:t>
            </a:r>
            <a:r>
              <a:rPr lang="ko-KR" altLang="en-US" dirty="0">
                <a:latin typeface="Malgun Gothic" panose="020B0503020000020004" pitchFamily="34" charset="-127"/>
                <a:ea typeface="Malgun Gothic" panose="020B0503020000020004" pitchFamily="34" charset="-127"/>
              </a:rPr>
              <a:t>패턴</a:t>
            </a:r>
            <a:r>
              <a:rPr lang="en-US" altLang="ko-KR" dirty="0">
                <a:latin typeface="Malgun Gothic" panose="020B0503020000020004" pitchFamily="34" charset="-127"/>
                <a:ea typeface="Malgun Gothic" panose="020B0503020000020004" pitchFamily="34" charset="-127"/>
              </a:rPr>
              <a:t>, </a:t>
            </a:r>
            <a:r>
              <a:rPr lang="ko-KR" altLang="en-US" dirty="0">
                <a:latin typeface="Malgun Gothic" panose="020B0503020000020004" pitchFamily="34" charset="-127"/>
                <a:ea typeface="Malgun Gothic" panose="020B0503020000020004" pitchFamily="34" charset="-127"/>
              </a:rPr>
              <a:t>선 또는 색상과 같은 </a:t>
            </a:r>
            <a:r>
              <a:rPr lang="en-US" altLang="ko-KR" dirty="0">
                <a:latin typeface="Malgun Gothic" panose="020B0503020000020004" pitchFamily="34" charset="-127"/>
                <a:ea typeface="Malgun Gothic" panose="020B0503020000020004" pitchFamily="34" charset="-127"/>
              </a:rPr>
              <a:t>3D </a:t>
            </a:r>
            <a:r>
              <a:rPr lang="ko-KR" altLang="en-US" dirty="0">
                <a:latin typeface="Malgun Gothic" panose="020B0503020000020004" pitchFamily="34" charset="-127"/>
                <a:ea typeface="Malgun Gothic" panose="020B0503020000020004" pitchFamily="34" charset="-127"/>
              </a:rPr>
              <a:t>또는 </a:t>
            </a:r>
            <a:r>
              <a:rPr lang="en-US" altLang="ko-KR" dirty="0">
                <a:latin typeface="Malgun Gothic" panose="020B0503020000020004" pitchFamily="34" charset="-127"/>
                <a:ea typeface="Malgun Gothic" panose="020B0503020000020004" pitchFamily="34" charset="-127"/>
              </a:rPr>
              <a:t>2D </a:t>
            </a:r>
            <a:r>
              <a:rPr lang="ko-KR" altLang="en-US" dirty="0">
                <a:latin typeface="Malgun Gothic" panose="020B0503020000020004" pitchFamily="34" charset="-127"/>
                <a:ea typeface="Malgun Gothic" panose="020B0503020000020004" pitchFamily="34" charset="-127"/>
              </a:rPr>
              <a:t>기능으로 구성 될 수있는 물품의 장식적 또는 미적 측면</a:t>
            </a:r>
            <a:r>
              <a:rPr lang="en-US" altLang="ko-KR" dirty="0">
                <a:latin typeface="Malgun Gothic" panose="020B0503020000020004" pitchFamily="34" charset="-127"/>
                <a:ea typeface="Malgun Gothic" panose="020B0503020000020004" pitchFamily="34" charset="-127"/>
              </a:rPr>
              <a:t>.</a:t>
            </a:r>
            <a:endParaRPr lang="ja-JP" altLang="en-US" dirty="0">
              <a:latin typeface="Malgun Gothic" panose="020B0503020000020004" pitchFamily="34" charset="-127"/>
              <a:ea typeface="MS Mincho" panose="02020609040205080304" pitchFamily="49" charset="-128"/>
            </a:endParaRPr>
          </a:p>
          <a:p>
            <a:pPr algn="just" latinLnBrk="1">
              <a:lnSpc>
                <a:spcPct val="100000"/>
              </a:lnSpc>
            </a:pPr>
            <a:r>
              <a:rPr lang="ko-KR" altLang="en-US" dirty="0">
                <a:latin typeface="Malgun Gothic" panose="020B0503020000020004" pitchFamily="34" charset="-127"/>
                <a:ea typeface="Malgun Gothic" panose="020B0503020000020004" pitchFamily="34" charset="-127"/>
              </a:rPr>
              <a:t>그것은 물품을 매력적으로 만듭니다</a:t>
            </a:r>
            <a:r>
              <a:rPr lang="en-US" altLang="ko-KR" dirty="0">
                <a:latin typeface="Malgun Gothic" panose="020B0503020000020004" pitchFamily="34" charset="-127"/>
                <a:ea typeface="Malgun Gothic" panose="020B0503020000020004" pitchFamily="34" charset="-127"/>
              </a:rPr>
              <a:t>. </a:t>
            </a:r>
            <a:r>
              <a:rPr lang="ko-KR" altLang="en-US" dirty="0">
                <a:latin typeface="Malgun Gothic" panose="020B0503020000020004" pitchFamily="34" charset="-127"/>
                <a:ea typeface="Malgun Gothic" panose="020B0503020000020004" pitchFamily="34" charset="-127"/>
              </a:rPr>
              <a:t>따라서 제품의 상업적 가치를 높이고 시장성을 높입니다</a:t>
            </a:r>
            <a:r>
              <a:rPr lang="en-US" altLang="ko-KR" dirty="0">
                <a:latin typeface="Malgun Gothic" panose="020B0503020000020004" pitchFamily="34" charset="-127"/>
                <a:ea typeface="Malgun Gothic" panose="020B0503020000020004" pitchFamily="34" charset="-127"/>
              </a:rPr>
              <a:t>.</a:t>
            </a:r>
            <a:endParaRPr lang="ja-JP" altLang="en-US" dirty="0">
              <a:latin typeface="Malgun Gothic" panose="020B0503020000020004" pitchFamily="34" charset="-127"/>
              <a:ea typeface="MS Mincho" panose="02020609040205080304" pitchFamily="49" charset="-128"/>
            </a:endParaRPr>
          </a:p>
          <a:p>
            <a:pPr algn="just" latinLnBrk="1">
              <a:lnSpc>
                <a:spcPct val="100000"/>
              </a:lnSpc>
            </a:pPr>
            <a:r>
              <a:rPr lang="ko-KR" altLang="en-US" dirty="0">
                <a:latin typeface="Malgun Gothic" panose="020B0503020000020004" pitchFamily="34" charset="-127"/>
                <a:ea typeface="Malgun Gothic" panose="020B0503020000020004" pitchFamily="34" charset="-127"/>
              </a:rPr>
              <a:t>그것으로 보호되지 않는 물품의 기술적 특징 </a:t>
            </a:r>
            <a:r>
              <a:rPr lang="en-US" altLang="ko-KR" dirty="0">
                <a:latin typeface="Malgun Gothic" panose="020B0503020000020004" pitchFamily="34" charset="-127"/>
                <a:ea typeface="Malgun Gothic" panose="020B0503020000020004" pitchFamily="34" charset="-127"/>
              </a:rPr>
              <a:t>– </a:t>
            </a:r>
            <a:r>
              <a:rPr lang="ko-KR" altLang="en-US" dirty="0">
                <a:latin typeface="Malgun Gothic" panose="020B0503020000020004" pitchFamily="34" charset="-127"/>
                <a:ea typeface="Malgun Gothic" panose="020B0503020000020004" pitchFamily="34" charset="-127"/>
              </a:rPr>
              <a:t>따라서특허가 있습니다</a:t>
            </a:r>
            <a:r>
              <a:rPr lang="en-US" altLang="ko-KR" dirty="0">
                <a:latin typeface="Malgun Gothic" panose="020B0503020000020004" pitchFamily="34" charset="-127"/>
                <a:ea typeface="Malgun Gothic" panose="020B0503020000020004" pitchFamily="34" charset="-127"/>
              </a:rPr>
              <a:t>.</a:t>
            </a:r>
            <a:endParaRPr lang="en-US" dirty="0">
              <a:latin typeface="Malgun Gothic" panose="020B0503020000020004" pitchFamily="34" charset="-127"/>
              <a:ea typeface="Malgun Gothic" panose="020B0503020000020004" pitchFamily="34" charset="-127"/>
            </a:endParaRPr>
          </a:p>
        </p:txBody>
      </p:sp>
    </p:spTree>
    <p:extLst>
      <p:ext uri="{BB962C8B-B14F-4D97-AF65-F5344CB8AC3E}">
        <p14:creationId xmlns:p14="http://schemas.microsoft.com/office/powerpoint/2010/main" val="403417840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ko-KR" altLang="en-US" sz="3600" dirty="0">
                <a:latin typeface="Malgun Gothic" panose="020B0503020000020004" pitchFamily="34" charset="-127"/>
                <a:ea typeface="Malgun Gothic" panose="020B0503020000020004" pitchFamily="34" charset="-127"/>
              </a:rPr>
              <a:t>등록 된 디자인의 예</a:t>
            </a:r>
            <a:endParaRPr lang="en-ZA" sz="3600" dirty="0">
              <a:latin typeface="Malgun Gothic" panose="020B0503020000020004" pitchFamily="34" charset="-127"/>
              <a:ea typeface="Malgun Gothic" panose="020B0503020000020004" pitchFamily="34" charset="-127"/>
            </a:endParaRPr>
          </a:p>
        </p:txBody>
      </p:sp>
      <p:pic>
        <p:nvPicPr>
          <p:cNvPr id="4" name="Picture 3"/>
          <p:cNvPicPr>
            <a:picLocks noChangeAspect="1"/>
          </p:cNvPicPr>
          <p:nvPr/>
        </p:nvPicPr>
        <p:blipFill>
          <a:blip r:embed="rId3"/>
          <a:stretch>
            <a:fillRect/>
          </a:stretch>
        </p:blipFill>
        <p:spPr>
          <a:xfrm>
            <a:off x="5867400" y="2088999"/>
            <a:ext cx="4219350" cy="4300184"/>
          </a:xfrm>
          <a:prstGeom prst="rect">
            <a:avLst/>
          </a:prstGeom>
        </p:spPr>
      </p:pic>
      <p:pic>
        <p:nvPicPr>
          <p:cNvPr id="6" name="Picture 5"/>
          <p:cNvPicPr>
            <a:picLocks noChangeAspect="1"/>
          </p:cNvPicPr>
          <p:nvPr/>
        </p:nvPicPr>
        <p:blipFill>
          <a:blip r:embed="rId4"/>
          <a:stretch>
            <a:fillRect/>
          </a:stretch>
        </p:blipFill>
        <p:spPr>
          <a:xfrm>
            <a:off x="1981201" y="2133601"/>
            <a:ext cx="3636473" cy="4255583"/>
          </a:xfrm>
          <a:prstGeom prst="rect">
            <a:avLst/>
          </a:prstGeom>
        </p:spPr>
      </p:pic>
    </p:spTree>
    <p:extLst>
      <p:ext uri="{BB962C8B-B14F-4D97-AF65-F5344CB8AC3E}">
        <p14:creationId xmlns:p14="http://schemas.microsoft.com/office/powerpoint/2010/main" val="3339767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02277" y="384604"/>
            <a:ext cx="2460773" cy="5125166"/>
          </a:xfrm>
          <a:prstGeom prst="rect">
            <a:avLst/>
          </a:prstGeom>
        </p:spPr>
      </p:pic>
      <p:pic>
        <p:nvPicPr>
          <p:cNvPr id="6" name="Picture 5"/>
          <p:cNvPicPr>
            <a:picLocks noChangeAspect="1"/>
          </p:cNvPicPr>
          <p:nvPr/>
        </p:nvPicPr>
        <p:blipFill>
          <a:blip r:embed="rId4"/>
          <a:stretch>
            <a:fillRect/>
          </a:stretch>
        </p:blipFill>
        <p:spPr>
          <a:xfrm>
            <a:off x="5652094" y="814853"/>
            <a:ext cx="4800600" cy="4800600"/>
          </a:xfrm>
          <a:prstGeom prst="rect">
            <a:avLst/>
          </a:prstGeom>
          <a:ln>
            <a:noFill/>
          </a:ln>
          <a:effectLst>
            <a:softEdge rad="112500"/>
          </a:effectLst>
        </p:spPr>
      </p:pic>
    </p:spTree>
    <p:extLst>
      <p:ext uri="{BB962C8B-B14F-4D97-AF65-F5344CB8AC3E}">
        <p14:creationId xmlns:p14="http://schemas.microsoft.com/office/powerpoint/2010/main" val="18552777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26883" y="326262"/>
            <a:ext cx="8372475" cy="5248275"/>
          </a:xfrm>
          <a:prstGeom prst="rect">
            <a:avLst/>
          </a:prstGeom>
        </p:spPr>
      </p:pic>
    </p:spTree>
    <p:extLst>
      <p:ext uri="{BB962C8B-B14F-4D97-AF65-F5344CB8AC3E}">
        <p14:creationId xmlns:p14="http://schemas.microsoft.com/office/powerpoint/2010/main" val="10904056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lnSpc>
                <a:spcPct val="100000"/>
              </a:lnSpc>
            </a:pPr>
            <a:r>
              <a:rPr lang="ko-KR" altLang="en-US" sz="3600" dirty="0">
                <a:latin typeface="Malgun Gothic" panose="020B0503020000020004" pitchFamily="34" charset="-127"/>
                <a:ea typeface="Malgun Gothic" panose="020B0503020000020004" pitchFamily="34" charset="-127"/>
              </a:rPr>
              <a:t>때때로 </a:t>
            </a:r>
            <a:r>
              <a:rPr lang="en-US" altLang="ko-KR" sz="3600" dirty="0">
                <a:latin typeface="Malgun Gothic" panose="020B0503020000020004" pitchFamily="34" charset="-127"/>
                <a:ea typeface="Malgun Gothic" panose="020B0503020000020004" pitchFamily="34" charset="-127"/>
              </a:rPr>
              <a:t>IP</a:t>
            </a:r>
            <a:r>
              <a:rPr lang="ko-KR" altLang="en-US" sz="3600" dirty="0">
                <a:latin typeface="Malgun Gothic" panose="020B0503020000020004" pitchFamily="34" charset="-127"/>
                <a:ea typeface="Malgun Gothic" panose="020B0503020000020004" pitchFamily="34" charset="-127"/>
              </a:rPr>
              <a:t>는 매우 비슷합니다 </a:t>
            </a:r>
            <a:r>
              <a:rPr lang="en-US" altLang="ko-KR" sz="3600" dirty="0">
                <a:latin typeface="Malgun Gothic" panose="020B0503020000020004" pitchFamily="34" charset="-127"/>
                <a:ea typeface="Malgun Gothic" panose="020B0503020000020004" pitchFamily="34" charset="-127"/>
              </a:rPr>
              <a:t>: </a:t>
            </a:r>
            <a:br>
              <a:rPr lang="en-US" altLang="ko-KR" sz="3600" dirty="0">
                <a:latin typeface="Malgun Gothic" panose="020B0503020000020004" pitchFamily="34" charset="-127"/>
                <a:ea typeface="Malgun Gothic" panose="020B0503020000020004" pitchFamily="34" charset="-127"/>
              </a:rPr>
            </a:br>
            <a:r>
              <a:rPr lang="ko-KR" altLang="en-US" sz="3600" dirty="0">
                <a:latin typeface="Malgun Gothic" panose="020B0503020000020004" pitchFamily="34" charset="-127"/>
                <a:ea typeface="Malgun Gothic" panose="020B0503020000020004" pitchFamily="34" charset="-127"/>
              </a:rPr>
              <a:t>애플 </a:t>
            </a:r>
            <a:r>
              <a:rPr lang="en-US" altLang="ko-KR" sz="3600" dirty="0">
                <a:latin typeface="Malgun Gothic" panose="020B0503020000020004" pitchFamily="34" charset="-127"/>
                <a:ea typeface="Malgun Gothic" panose="020B0503020000020004" pitchFamily="34" charset="-127"/>
              </a:rPr>
              <a:t>VS.</a:t>
            </a:r>
            <a:r>
              <a:rPr lang="ko-KR" altLang="en-US" sz="3600" dirty="0">
                <a:latin typeface="Malgun Gothic" panose="020B0503020000020004" pitchFamily="34" charset="-127"/>
                <a:ea typeface="Malgun Gothic" panose="020B0503020000020004" pitchFamily="34" charset="-127"/>
              </a:rPr>
              <a:t> 삼성</a:t>
            </a:r>
            <a:endParaRPr lang="en-ZA" sz="3600" dirty="0">
              <a:latin typeface="Malgun Gothic" panose="020B0503020000020004" pitchFamily="34" charset="-127"/>
              <a:ea typeface="Malgun Gothic" panose="020B0503020000020004" pitchFamily="34" charset="-127"/>
            </a:endParaRPr>
          </a:p>
        </p:txBody>
      </p:sp>
      <p:sp>
        <p:nvSpPr>
          <p:cNvPr id="6146" name="Slide Number Placeholder 3"/>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7F63FB9-3876-402C-8EDC-E337022D1DD7}" type="slidenum">
              <a:rPr lang="nl-NL" altLang="en-US"/>
              <a:pPr eaLnBrk="1" hangingPunct="1"/>
              <a:t>37</a:t>
            </a:fld>
            <a:endParaRPr lang="nl-NL" altLang="en-US"/>
          </a:p>
        </p:txBody>
      </p:sp>
      <p:pic>
        <p:nvPicPr>
          <p:cNvPr id="3" name="Picture 2"/>
          <p:cNvPicPr>
            <a:picLocks noChangeAspect="1"/>
          </p:cNvPicPr>
          <p:nvPr/>
        </p:nvPicPr>
        <p:blipFill>
          <a:blip r:embed="rId3"/>
          <a:stretch>
            <a:fillRect/>
          </a:stretch>
        </p:blipFill>
        <p:spPr>
          <a:xfrm>
            <a:off x="2852150" y="1935572"/>
            <a:ext cx="5373559" cy="4031203"/>
          </a:xfrm>
          <a:prstGeom prst="rect">
            <a:avLst/>
          </a:prstGeom>
        </p:spPr>
      </p:pic>
    </p:spTree>
    <p:extLst>
      <p:ext uri="{BB962C8B-B14F-4D97-AF65-F5344CB8AC3E}">
        <p14:creationId xmlns:p14="http://schemas.microsoft.com/office/powerpoint/2010/main" val="41970282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ko-KR" altLang="en-US" dirty="0">
                <a:latin typeface="Malgun Gothic" panose="020B0503020000020004" pitchFamily="34" charset="-127"/>
                <a:ea typeface="Malgun Gothic" panose="020B0503020000020004" pitchFamily="34" charset="-127"/>
              </a:rPr>
              <a:t>영업비밀</a:t>
            </a:r>
            <a:endParaRPr lang="en-ZA" dirty="0">
              <a:latin typeface="Malgun Gothic" panose="020B0503020000020004" pitchFamily="34" charset="-127"/>
              <a:ea typeface="Malgun Gothic" panose="020B0503020000020004" pitchFamily="34" charset="-127"/>
            </a:endParaRPr>
          </a:p>
        </p:txBody>
      </p:sp>
      <p:sp>
        <p:nvSpPr>
          <p:cNvPr id="2" name="Subtitle 1">
            <a:extLst>
              <a:ext uri="{FF2B5EF4-FFF2-40B4-BE49-F238E27FC236}">
                <a16:creationId xmlns:a16="http://schemas.microsoft.com/office/drawing/2014/main" id="{6D3DE74B-EF4A-4F2C-BCCB-690F2875A38E}"/>
              </a:ext>
            </a:extLst>
          </p:cNvPr>
          <p:cNvSpPr>
            <a:spLocks noGrp="1"/>
          </p:cNvSpPr>
          <p:nvPr>
            <p:ph type="subTitle" idx="1"/>
          </p:nvPr>
        </p:nvSpPr>
        <p:spPr/>
        <p:txBody>
          <a:bodyPr/>
          <a:lstStyle/>
          <a:p>
            <a:endParaRPr lang="en-ZA"/>
          </a:p>
        </p:txBody>
      </p:sp>
    </p:spTree>
    <p:extLst>
      <p:ext uri="{BB962C8B-B14F-4D97-AF65-F5344CB8AC3E}">
        <p14:creationId xmlns:p14="http://schemas.microsoft.com/office/powerpoint/2010/main" val="357612299"/>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ko-KR" altLang="en-US" dirty="0">
                <a:latin typeface="Malgun Gothic" panose="020B0503020000020004" pitchFamily="34" charset="-127"/>
                <a:ea typeface="Malgun Gothic" panose="020B0503020000020004" pitchFamily="34" charset="-127"/>
              </a:rPr>
              <a:t>영업비밀이란</a:t>
            </a:r>
            <a:r>
              <a:rPr lang="en-US" altLang="ko-KR" dirty="0">
                <a:latin typeface="Malgun Gothic" panose="020B0503020000020004" pitchFamily="34" charset="-127"/>
                <a:ea typeface="Malgun Gothic" panose="020B0503020000020004" pitchFamily="34" charset="-127"/>
              </a:rPr>
              <a:t>?</a:t>
            </a:r>
            <a:endParaRPr lang="en-US" dirty="0">
              <a:solidFill>
                <a:schemeClr val="tx1"/>
              </a:solidFill>
              <a:effectLst/>
              <a:latin typeface="Malgun Gothic" panose="020B0503020000020004" pitchFamily="34" charset="-127"/>
              <a:ea typeface="Malgun Gothic" panose="020B0503020000020004" pitchFamily="34" charset="-127"/>
            </a:endParaRPr>
          </a:p>
        </p:txBody>
      </p:sp>
      <p:sp>
        <p:nvSpPr>
          <p:cNvPr id="3" name="Content Placeholder 2"/>
          <p:cNvSpPr>
            <a:spLocks noGrp="1"/>
          </p:cNvSpPr>
          <p:nvPr>
            <p:ph idx="1"/>
          </p:nvPr>
        </p:nvSpPr>
        <p:spPr>
          <a:xfrm>
            <a:off x="1619250" y="1825625"/>
            <a:ext cx="9020175" cy="4351338"/>
          </a:xfrm>
        </p:spPr>
        <p:txBody>
          <a:bodyPr/>
          <a:lstStyle/>
          <a:p>
            <a:pPr marL="15875" indent="-15875" algn="just" latinLnBrk="1">
              <a:lnSpc>
                <a:spcPct val="100000"/>
              </a:lnSpc>
              <a:buNone/>
            </a:pPr>
            <a:endParaRPr lang="en-US" altLang="ko-KR" dirty="0">
              <a:latin typeface="Malgun Gothic" panose="020B0503020000020004" pitchFamily="34" charset="-127"/>
              <a:ea typeface="Malgun Gothic" panose="020B0503020000020004" pitchFamily="34" charset="-127"/>
            </a:endParaRPr>
          </a:p>
          <a:p>
            <a:pPr marL="15875" indent="-15875" algn="just" latinLnBrk="1">
              <a:lnSpc>
                <a:spcPct val="100000"/>
              </a:lnSpc>
              <a:buNone/>
            </a:pPr>
            <a:r>
              <a:rPr lang="ko-KR" altLang="en-US" dirty="0">
                <a:latin typeface="Malgun Gothic" panose="020B0503020000020004" pitchFamily="34" charset="-127"/>
                <a:ea typeface="Malgun Gothic" panose="020B0503020000020004" pitchFamily="34" charset="-127"/>
              </a:rPr>
              <a:t>일반적으로 알려지지 않았거나 합리적으로 확인할 수 없는 처방</a:t>
            </a:r>
            <a:r>
              <a:rPr lang="en-US" altLang="ko-KR" dirty="0">
                <a:latin typeface="Malgun Gothic" panose="020B0503020000020004" pitchFamily="34" charset="-127"/>
                <a:ea typeface="Malgun Gothic" panose="020B0503020000020004" pitchFamily="34" charset="-127"/>
              </a:rPr>
              <a:t>, </a:t>
            </a:r>
            <a:r>
              <a:rPr lang="ko-KR" altLang="en-US" dirty="0">
                <a:latin typeface="Malgun Gothic" panose="020B0503020000020004" pitchFamily="34" charset="-127"/>
                <a:ea typeface="Malgun Gothic" panose="020B0503020000020004" pitchFamily="34" charset="-127"/>
              </a:rPr>
              <a:t>패턴</a:t>
            </a:r>
            <a:r>
              <a:rPr lang="en-US" altLang="ko-KR" dirty="0">
                <a:latin typeface="Malgun Gothic" panose="020B0503020000020004" pitchFamily="34" charset="-127"/>
                <a:ea typeface="Malgun Gothic" panose="020B0503020000020004" pitchFamily="34" charset="-127"/>
              </a:rPr>
              <a:t>, </a:t>
            </a:r>
            <a:r>
              <a:rPr lang="ko-KR" altLang="en-US" dirty="0">
                <a:latin typeface="Malgun Gothic" panose="020B0503020000020004" pitchFamily="34" charset="-127"/>
                <a:ea typeface="Malgun Gothic" panose="020B0503020000020004" pitchFamily="34" charset="-127"/>
              </a:rPr>
              <a:t>물리적 장치</a:t>
            </a:r>
            <a:r>
              <a:rPr lang="en-US" altLang="ko-KR" dirty="0">
                <a:latin typeface="Malgun Gothic" panose="020B0503020000020004" pitchFamily="34" charset="-127"/>
                <a:ea typeface="Malgun Gothic" panose="020B0503020000020004" pitchFamily="34" charset="-127"/>
              </a:rPr>
              <a:t>, </a:t>
            </a:r>
            <a:r>
              <a:rPr lang="ko-KR" altLang="en-US" dirty="0">
                <a:latin typeface="Malgun Gothic" panose="020B0503020000020004" pitchFamily="34" charset="-127"/>
                <a:ea typeface="Malgun Gothic" panose="020B0503020000020004" pitchFamily="34" charset="-127"/>
              </a:rPr>
              <a:t>아이디어</a:t>
            </a:r>
            <a:r>
              <a:rPr lang="en-US" altLang="ko-KR" dirty="0">
                <a:latin typeface="Malgun Gothic" panose="020B0503020000020004" pitchFamily="34" charset="-127"/>
                <a:ea typeface="Malgun Gothic" panose="020B0503020000020004" pitchFamily="34" charset="-127"/>
              </a:rPr>
              <a:t>, </a:t>
            </a:r>
            <a:r>
              <a:rPr lang="ko-KR" altLang="en-US" dirty="0">
                <a:latin typeface="Malgun Gothic" panose="020B0503020000020004" pitchFamily="34" charset="-127"/>
                <a:ea typeface="Malgun Gothic" panose="020B0503020000020004" pitchFamily="34" charset="-127"/>
              </a:rPr>
              <a:t>프로세스 또는 정보의 편집으로</a:t>
            </a:r>
            <a:r>
              <a:rPr lang="en-US" altLang="ko-KR" dirty="0">
                <a:latin typeface="Malgun Gothic" panose="020B0503020000020004" pitchFamily="34" charset="-127"/>
                <a:ea typeface="Malgun Gothic" panose="020B0503020000020004" pitchFamily="34" charset="-127"/>
              </a:rPr>
              <a:t>, </a:t>
            </a:r>
            <a:r>
              <a:rPr lang="ko-KR" altLang="en-US" dirty="0">
                <a:latin typeface="Malgun Gothic" panose="020B0503020000020004" pitchFamily="34" charset="-127"/>
                <a:ea typeface="Malgun Gothic" panose="020B0503020000020004" pitchFamily="34" charset="-127"/>
              </a:rPr>
              <a:t>이를 통해 기업은 경쟁자 또는 클라이언트보다 경제적 우위성을 얻을 수 있습니다</a:t>
            </a:r>
            <a:r>
              <a:rPr lang="en-US" altLang="ko-KR" dirty="0">
                <a:latin typeface="Malgun Gothic" panose="020B0503020000020004" pitchFamily="34" charset="-127"/>
                <a:ea typeface="Malgun Gothic" panose="020B0503020000020004" pitchFamily="34" charset="-127"/>
              </a:rPr>
              <a:t>. </a:t>
            </a:r>
            <a:endParaRPr lang="en-US" altLang="en-US" dirty="0">
              <a:latin typeface="Malgun Gothic" panose="020B0503020000020004" pitchFamily="34" charset="-127"/>
              <a:ea typeface="Malgun Gothic" panose="020B0503020000020004" pitchFamily="34" charset="-127"/>
            </a:endParaRPr>
          </a:p>
        </p:txBody>
      </p:sp>
    </p:spTree>
    <p:extLst>
      <p:ext uri="{BB962C8B-B14F-4D97-AF65-F5344CB8AC3E}">
        <p14:creationId xmlns:p14="http://schemas.microsoft.com/office/powerpoint/2010/main" val="2979032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p:cNvSpPr>
          <p:nvPr>
            <p:ph type="title"/>
          </p:nvPr>
        </p:nvSpPr>
        <p:spPr>
          <a:xfrm>
            <a:off x="838200" y="333595"/>
            <a:ext cx="10515600" cy="1325563"/>
          </a:xfrm>
        </p:spPr>
        <p:txBody>
          <a:bodyPr>
            <a:normAutofit/>
          </a:bodyPr>
          <a:lstStyle/>
          <a:p>
            <a:r>
              <a:rPr lang="ko-KR" altLang="en-US" sz="4000" dirty="0">
                <a:latin typeface="+mj-ea"/>
              </a:rPr>
              <a:t>지적 재산권의 기초</a:t>
            </a:r>
            <a:endParaRPr lang="en-US" altLang="en-US" sz="4000" dirty="0">
              <a:latin typeface="+mj-ea"/>
            </a:endParaRPr>
          </a:p>
        </p:txBody>
      </p:sp>
      <p:sp>
        <p:nvSpPr>
          <p:cNvPr id="8" name="Content Placeholder 7">
            <a:extLst>
              <a:ext uri="{FF2B5EF4-FFF2-40B4-BE49-F238E27FC236}">
                <a16:creationId xmlns:a16="http://schemas.microsoft.com/office/drawing/2014/main" id="{DE771128-AD24-4CDC-A5A9-60FE70277823}"/>
              </a:ext>
            </a:extLst>
          </p:cNvPr>
          <p:cNvSpPr>
            <a:spLocks noGrp="1"/>
          </p:cNvSpPr>
          <p:nvPr>
            <p:ph idx="1"/>
          </p:nvPr>
        </p:nvSpPr>
        <p:spPr>
          <a:xfrm>
            <a:off x="838200" y="1659158"/>
            <a:ext cx="10515600" cy="4351338"/>
          </a:xfrm>
        </p:spPr>
        <p:txBody>
          <a:bodyPr>
            <a:normAutofit fontScale="85000" lnSpcReduction="20000"/>
          </a:bodyPr>
          <a:lstStyle/>
          <a:p>
            <a:pPr marL="0" indent="0" algn="ctr">
              <a:buNone/>
            </a:pPr>
            <a:r>
              <a:rPr lang="ko-KR" altLang="en-US" dirty="0">
                <a:latin typeface="Malgun Gothic" panose="020B0503020000020004" pitchFamily="34" charset="-127"/>
                <a:ea typeface="Malgun Gothic" panose="020B0503020000020004" pitchFamily="34" charset="-127"/>
              </a:rPr>
              <a:t>지적 재산권에는</a:t>
            </a:r>
            <a:endParaRPr lang="ja-JP" altLang="en-US" dirty="0">
              <a:latin typeface="Malgun Gothic" panose="020B0503020000020004" pitchFamily="34" charset="-127"/>
              <a:ea typeface="+mj-ea"/>
            </a:endParaRPr>
          </a:p>
          <a:p>
            <a:pPr marL="0" indent="0" algn="ctr">
              <a:buNone/>
            </a:pPr>
            <a:r>
              <a:rPr lang="ko-KR" altLang="en-US" dirty="0">
                <a:latin typeface="Malgun Gothic" panose="020B0503020000020004" pitchFamily="34" charset="-127"/>
                <a:ea typeface="Malgun Gothic" panose="020B0503020000020004" pitchFamily="34" charset="-127"/>
              </a:rPr>
              <a:t>우리가 읽는 </a:t>
            </a:r>
            <a:r>
              <a:rPr lang="ko-KR" altLang="en-US" b="1" dirty="0">
                <a:latin typeface="Malgun Gothic" panose="020B0503020000020004" pitchFamily="34" charset="-127"/>
                <a:ea typeface="Malgun Gothic" panose="020B0503020000020004" pitchFamily="34" charset="-127"/>
              </a:rPr>
              <a:t>단어</a:t>
            </a:r>
            <a:r>
              <a:rPr lang="en-US" altLang="ja-JP" dirty="0">
                <a:latin typeface="Malgun Gothic" panose="020B0503020000020004" pitchFamily="34" charset="-127"/>
                <a:ea typeface="Malgun Gothic" panose="020B0503020000020004" pitchFamily="34" charset="-127"/>
              </a:rPr>
              <a:t>,  </a:t>
            </a:r>
          </a:p>
          <a:p>
            <a:pPr marL="0" indent="0" algn="ctr">
              <a:buNone/>
            </a:pPr>
            <a:r>
              <a:rPr lang="ko-KR" altLang="en-US" dirty="0">
                <a:latin typeface="Malgun Gothic" panose="020B0503020000020004" pitchFamily="34" charset="-127"/>
                <a:ea typeface="Malgun Gothic" panose="020B0503020000020004" pitchFamily="34" charset="-127"/>
              </a:rPr>
              <a:t>우리가 보는 </a:t>
            </a:r>
            <a:r>
              <a:rPr lang="ko-KR" altLang="en-US" b="1" dirty="0">
                <a:latin typeface="Malgun Gothic" panose="020B0503020000020004" pitchFamily="34" charset="-127"/>
                <a:ea typeface="+mj-ea"/>
              </a:rPr>
              <a:t>사진</a:t>
            </a:r>
            <a:r>
              <a:rPr lang="en-US" altLang="ja-JP" dirty="0">
                <a:latin typeface="Malgun Gothic" panose="020B0503020000020004" pitchFamily="34" charset="-127"/>
                <a:ea typeface="Malgun Gothic" panose="020B0503020000020004" pitchFamily="34" charset="-127"/>
              </a:rPr>
              <a:t>,  </a:t>
            </a:r>
          </a:p>
          <a:p>
            <a:pPr marL="0" indent="0" algn="ctr">
              <a:buNone/>
            </a:pPr>
            <a:r>
              <a:rPr lang="ko-KR" altLang="en-US" dirty="0">
                <a:latin typeface="Malgun Gothic" panose="020B0503020000020004" pitchFamily="34" charset="-127"/>
                <a:ea typeface="Malgun Gothic" panose="020B0503020000020004" pitchFamily="34" charset="-127"/>
              </a:rPr>
              <a:t>우리가 듣는 </a:t>
            </a:r>
            <a:r>
              <a:rPr lang="ko-KR" altLang="en-US" b="1" dirty="0">
                <a:latin typeface="Malgun Gothic" panose="020B0503020000020004" pitchFamily="34" charset="-127"/>
                <a:ea typeface="Malgun Gothic" panose="020B0503020000020004" pitchFamily="34" charset="-127"/>
              </a:rPr>
              <a:t>음악</a:t>
            </a:r>
            <a:r>
              <a:rPr lang="en-US" altLang="ja-JP" dirty="0">
                <a:latin typeface="Malgun Gothic" panose="020B0503020000020004" pitchFamily="34" charset="-127"/>
                <a:ea typeface="Malgun Gothic" panose="020B0503020000020004" pitchFamily="34" charset="-127"/>
              </a:rPr>
              <a:t>,  </a:t>
            </a:r>
            <a:endParaRPr lang="ja-JP" altLang="en-US" dirty="0">
              <a:latin typeface="Malgun Gothic" panose="020B0503020000020004" pitchFamily="34" charset="-127"/>
              <a:ea typeface="+mj-ea"/>
            </a:endParaRPr>
          </a:p>
          <a:p>
            <a:pPr marL="0" indent="0" algn="ctr">
              <a:buNone/>
            </a:pPr>
            <a:r>
              <a:rPr lang="ko-KR" altLang="en-US" dirty="0">
                <a:latin typeface="Malgun Gothic" panose="020B0503020000020004" pitchFamily="34" charset="-127"/>
                <a:ea typeface="Malgun Gothic" panose="020B0503020000020004" pitchFamily="34" charset="-127"/>
              </a:rPr>
              <a:t>우리가 보는 </a:t>
            </a:r>
            <a:r>
              <a:rPr lang="ko-KR" altLang="en-US" b="1" dirty="0">
                <a:latin typeface="Malgun Gothic" panose="020B0503020000020004" pitchFamily="34" charset="-127"/>
                <a:ea typeface="Malgun Gothic" panose="020B0503020000020004" pitchFamily="34" charset="-127"/>
              </a:rPr>
              <a:t>영화</a:t>
            </a:r>
            <a:r>
              <a:rPr lang="en-US" altLang="ja-JP" dirty="0">
                <a:latin typeface="Malgun Gothic" panose="020B0503020000020004" pitchFamily="34" charset="-127"/>
                <a:ea typeface="Malgun Gothic" panose="020B0503020000020004" pitchFamily="34" charset="-127"/>
              </a:rPr>
              <a:t>,  </a:t>
            </a:r>
            <a:endParaRPr lang="ja-JP" altLang="en-US" dirty="0">
              <a:latin typeface="Malgun Gothic" panose="020B0503020000020004" pitchFamily="34" charset="-127"/>
              <a:ea typeface="+mj-ea"/>
            </a:endParaRPr>
          </a:p>
          <a:p>
            <a:pPr marL="0" indent="0" algn="ctr">
              <a:buNone/>
            </a:pPr>
            <a:r>
              <a:rPr lang="ko-KR" altLang="en-US" dirty="0">
                <a:latin typeface="Malgun Gothic" panose="020B0503020000020004" pitchFamily="34" charset="-127"/>
                <a:ea typeface="Malgun Gothic" panose="020B0503020000020004" pitchFamily="34" charset="-127"/>
              </a:rPr>
              <a:t>우리가 휴대폰으로 사용하는 </a:t>
            </a:r>
            <a:r>
              <a:rPr lang="ko-KR" altLang="en-US" b="1" dirty="0">
                <a:latin typeface="Malgun Gothic" panose="020B0503020000020004" pitchFamily="34" charset="-127"/>
                <a:ea typeface="Malgun Gothic" panose="020B0503020000020004" pitchFamily="34" charset="-127"/>
              </a:rPr>
              <a:t>앱</a:t>
            </a:r>
            <a:r>
              <a:rPr lang="en-US" altLang="ja-JP" dirty="0">
                <a:latin typeface="Malgun Gothic" panose="020B0503020000020004" pitchFamily="34" charset="-127"/>
                <a:ea typeface="Malgun Gothic" panose="020B0503020000020004" pitchFamily="34" charset="-127"/>
              </a:rPr>
              <a:t>,  </a:t>
            </a:r>
            <a:endParaRPr lang="ja-JP" altLang="en-US" dirty="0">
              <a:latin typeface="Malgun Gothic" panose="020B0503020000020004" pitchFamily="34" charset="-127"/>
              <a:ea typeface="+mj-ea"/>
            </a:endParaRPr>
          </a:p>
          <a:p>
            <a:pPr marL="0" indent="0" algn="ctr">
              <a:buNone/>
            </a:pPr>
            <a:r>
              <a:rPr lang="ko-KR" altLang="en-US" dirty="0">
                <a:latin typeface="Malgun Gothic" panose="020B0503020000020004" pitchFamily="34" charset="-127"/>
                <a:ea typeface="Malgun Gothic" panose="020B0503020000020004" pitchFamily="34" charset="-127"/>
              </a:rPr>
              <a:t>우리가 입는 옷의 </a:t>
            </a:r>
            <a:r>
              <a:rPr lang="ko-KR" altLang="en-US" b="1" dirty="0">
                <a:latin typeface="Malgun Gothic" panose="020B0503020000020004" pitchFamily="34" charset="-127"/>
                <a:ea typeface="Malgun Gothic" panose="020B0503020000020004" pitchFamily="34" charset="-127"/>
              </a:rPr>
              <a:t>로고 등</a:t>
            </a:r>
            <a:r>
              <a:rPr lang="en-US" altLang="ja-JP" dirty="0">
                <a:latin typeface="Malgun Gothic" panose="020B0503020000020004" pitchFamily="34" charset="-127"/>
                <a:ea typeface="Malgun Gothic" panose="020B0503020000020004" pitchFamily="34" charset="-127"/>
              </a:rPr>
              <a:t>,  </a:t>
            </a:r>
          </a:p>
          <a:p>
            <a:pPr marL="0" indent="0" algn="ctr">
              <a:buNone/>
            </a:pPr>
            <a:r>
              <a:rPr lang="ko-KR" altLang="en-US" dirty="0">
                <a:latin typeface="Malgun Gothic" panose="020B0503020000020004" pitchFamily="34" charset="-127"/>
                <a:ea typeface="+mj-ea"/>
              </a:rPr>
              <a:t>다양한 것들이 포함되어 있습니다</a:t>
            </a:r>
            <a:r>
              <a:rPr lang="en-US" altLang="ko-KR" dirty="0">
                <a:latin typeface="Malgun Gothic" panose="020B0503020000020004" pitchFamily="34" charset="-127"/>
                <a:ea typeface="+mj-ea"/>
              </a:rPr>
              <a:t>.</a:t>
            </a:r>
            <a:endParaRPr lang="ja-JP" altLang="en-US" dirty="0">
              <a:latin typeface="Malgun Gothic" panose="020B0503020000020004" pitchFamily="34" charset="-127"/>
              <a:ea typeface="+mj-ea"/>
            </a:endParaRPr>
          </a:p>
          <a:p>
            <a:pPr marL="0" indent="0" algn="ctr">
              <a:buNone/>
            </a:pPr>
            <a:r>
              <a:rPr lang="ko-KR" altLang="en-US" dirty="0">
                <a:latin typeface="Malgun Gothic" panose="020B0503020000020004" pitchFamily="34" charset="-127"/>
                <a:ea typeface="+mj-ea"/>
              </a:rPr>
              <a:t>일부는 무료로 제공되고 있습니다</a:t>
            </a:r>
            <a:r>
              <a:rPr lang="en-US" altLang="ko-KR" dirty="0">
                <a:latin typeface="Malgun Gothic" panose="020B0503020000020004" pitchFamily="34" charset="-127"/>
                <a:ea typeface="+mj-ea"/>
              </a:rPr>
              <a:t>. </a:t>
            </a:r>
          </a:p>
          <a:p>
            <a:pPr marL="0" indent="0" algn="ctr">
              <a:buNone/>
            </a:pPr>
            <a:endParaRPr lang="en-US" dirty="0">
              <a:latin typeface="Malgun Gothic" panose="020B0503020000020004" pitchFamily="34" charset="-127"/>
              <a:ea typeface="Malgun Gothic" panose="020B0503020000020004" pitchFamily="34" charset="-127"/>
            </a:endParaRPr>
          </a:p>
          <a:p>
            <a:pPr marL="0" indent="0" algn="ctr">
              <a:buNone/>
            </a:pPr>
            <a:r>
              <a:rPr lang="ko-KR" altLang="en-US" dirty="0">
                <a:latin typeface="Malgun Gothic" panose="020B0503020000020004" pitchFamily="34" charset="-127"/>
                <a:ea typeface="+mj-ea"/>
              </a:rPr>
              <a:t>그러나</a:t>
            </a:r>
            <a:r>
              <a:rPr lang="en-US" altLang="ko-KR" dirty="0">
                <a:latin typeface="Malgun Gothic" panose="020B0503020000020004" pitchFamily="34" charset="-127"/>
                <a:ea typeface="+mj-ea"/>
              </a:rPr>
              <a:t>,</a:t>
            </a:r>
            <a:r>
              <a:rPr lang="ko-KR" altLang="en-US" dirty="0">
                <a:latin typeface="Malgun Gothic" panose="020B0503020000020004" pitchFamily="34" charset="-127"/>
                <a:ea typeface="+mj-ea"/>
              </a:rPr>
              <a:t> 무료는 그것을 당신의 것으로 만들지 않습니다</a:t>
            </a:r>
            <a:r>
              <a:rPr lang="en-US" altLang="ko-KR" dirty="0">
                <a:latin typeface="Malgun Gothic" panose="020B0503020000020004" pitchFamily="34" charset="-127"/>
                <a:ea typeface="+mj-ea"/>
              </a:rPr>
              <a:t>. </a:t>
            </a:r>
            <a:endParaRPr lang="en-ZA" dirty="0">
              <a:latin typeface="Malgun Gothic" panose="020B0503020000020004" pitchFamily="34" charset="-127"/>
              <a:ea typeface="Malgun Gothic" panose="020B0503020000020004" pitchFamily="34" charset="-127"/>
            </a:endParaRPr>
          </a:p>
        </p:txBody>
      </p:sp>
    </p:spTree>
    <p:extLst>
      <p:ext uri="{BB962C8B-B14F-4D97-AF65-F5344CB8AC3E}">
        <p14:creationId xmlns:p14="http://schemas.microsoft.com/office/powerpoint/2010/main" val="18350504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ko-KR" altLang="en-US" dirty="0">
                <a:latin typeface="Malgun Gothic" panose="020B0503020000020004" pitchFamily="34" charset="-127"/>
                <a:ea typeface="Malgun Gothic" panose="020B0503020000020004" pitchFamily="34" charset="-127"/>
              </a:rPr>
              <a:t>영업비밀의 예</a:t>
            </a:r>
            <a:endParaRPr lang="en-US" dirty="0">
              <a:effectLst/>
              <a:latin typeface="Malgun Gothic" panose="020B0503020000020004" pitchFamily="34" charset="-127"/>
              <a:ea typeface="Malgun Gothic" panose="020B0503020000020004" pitchFamily="34" charset="-127"/>
            </a:endParaRPr>
          </a:p>
        </p:txBody>
      </p:sp>
      <p:sp>
        <p:nvSpPr>
          <p:cNvPr id="3" name="Content Placeholder 2"/>
          <p:cNvSpPr>
            <a:spLocks noGrp="1"/>
          </p:cNvSpPr>
          <p:nvPr>
            <p:ph idx="1"/>
          </p:nvPr>
        </p:nvSpPr>
        <p:spPr>
          <a:xfrm>
            <a:off x="1340147" y="1690688"/>
            <a:ext cx="10515600" cy="4351338"/>
          </a:xfrm>
        </p:spPr>
        <p:txBody>
          <a:bodyPr/>
          <a:lstStyle/>
          <a:p>
            <a:r>
              <a:rPr lang="ko-KR" altLang="en-US" dirty="0">
                <a:latin typeface="Malgun Gothic" panose="020B0503020000020004" pitchFamily="34" charset="-127"/>
                <a:ea typeface="Malgun Gothic" panose="020B0503020000020004" pitchFamily="34" charset="-127"/>
              </a:rPr>
              <a:t>스포츠 음료의 처방</a:t>
            </a:r>
            <a:endParaRPr lang="ja-JP" altLang="en-US" dirty="0">
              <a:latin typeface="Malgun Gothic" panose="020B0503020000020004" pitchFamily="34" charset="-127"/>
              <a:ea typeface="MS Mincho" panose="02020609040205080304" pitchFamily="49" charset="-128"/>
            </a:endParaRPr>
          </a:p>
          <a:p>
            <a:r>
              <a:rPr lang="ko-KR" altLang="en-US" dirty="0">
                <a:latin typeface="Malgun Gothic" panose="020B0503020000020004" pitchFamily="34" charset="-127"/>
                <a:ea typeface="Malgun Gothic" panose="020B0503020000020004" pitchFamily="34" charset="-127"/>
              </a:rPr>
              <a:t>전문 여론 조사원이 사용하는 설문 조사 방법</a:t>
            </a:r>
            <a:endParaRPr lang="ja-JP" altLang="en-US" dirty="0">
              <a:latin typeface="Malgun Gothic" panose="020B0503020000020004" pitchFamily="34" charset="-127"/>
              <a:ea typeface="MS Mincho" panose="02020609040205080304" pitchFamily="49" charset="-128"/>
            </a:endParaRPr>
          </a:p>
          <a:p>
            <a:r>
              <a:rPr lang="ko-KR" altLang="en-US" dirty="0">
                <a:latin typeface="Malgun Gothic" panose="020B0503020000020004" pitchFamily="34" charset="-127"/>
                <a:ea typeface="Malgun Gothic" panose="020B0503020000020004" pitchFamily="34" charset="-127"/>
              </a:rPr>
              <a:t>조리법</a:t>
            </a:r>
            <a:endParaRPr lang="ja-JP" altLang="en-US" dirty="0">
              <a:latin typeface="Malgun Gothic" panose="020B0503020000020004" pitchFamily="34" charset="-127"/>
              <a:ea typeface="MS Mincho" panose="02020609040205080304" pitchFamily="49" charset="-128"/>
            </a:endParaRPr>
          </a:p>
          <a:p>
            <a:r>
              <a:rPr lang="ko-KR" altLang="en-US" dirty="0">
                <a:latin typeface="Malgun Gothic" panose="020B0503020000020004" pitchFamily="34" charset="-127"/>
                <a:ea typeface="Malgun Gothic" panose="020B0503020000020004" pitchFamily="34" charset="-127"/>
              </a:rPr>
              <a:t>아직 특허 출원이되지 않은 새로운 발명</a:t>
            </a:r>
            <a:endParaRPr lang="ja-JP" altLang="en-US" dirty="0">
              <a:latin typeface="Malgun Gothic" panose="020B0503020000020004" pitchFamily="34" charset="-127"/>
              <a:ea typeface="MS Mincho" panose="02020609040205080304" pitchFamily="49" charset="-128"/>
            </a:endParaRPr>
          </a:p>
          <a:p>
            <a:r>
              <a:rPr lang="ko-KR" altLang="en-US" dirty="0">
                <a:latin typeface="Malgun Gothic" panose="020B0503020000020004" pitchFamily="34" charset="-127"/>
                <a:ea typeface="Malgun Gothic" panose="020B0503020000020004" pitchFamily="34" charset="-127"/>
              </a:rPr>
              <a:t>마케팅 전략</a:t>
            </a:r>
            <a:endParaRPr lang="ja-JP" altLang="en-US" dirty="0">
              <a:latin typeface="Malgun Gothic" panose="020B0503020000020004" pitchFamily="34" charset="-127"/>
              <a:ea typeface="MS Mincho" panose="02020609040205080304" pitchFamily="49" charset="-128"/>
            </a:endParaRPr>
          </a:p>
          <a:p>
            <a:r>
              <a:rPr lang="ko-KR" altLang="en-US" dirty="0">
                <a:latin typeface="Malgun Gothic" panose="020B0503020000020004" pitchFamily="34" charset="-127"/>
                <a:ea typeface="Malgun Gothic" panose="020B0503020000020004" pitchFamily="34" charset="-127"/>
              </a:rPr>
              <a:t>제조 기술</a:t>
            </a:r>
            <a:endParaRPr lang="ja-JP" altLang="en-US" dirty="0">
              <a:latin typeface="Malgun Gothic" panose="020B0503020000020004" pitchFamily="34" charset="-127"/>
              <a:ea typeface="MS Mincho" panose="02020609040205080304" pitchFamily="49" charset="-128"/>
            </a:endParaRPr>
          </a:p>
          <a:p>
            <a:r>
              <a:rPr lang="ko-KR" altLang="en-US" dirty="0">
                <a:latin typeface="Malgun Gothic" panose="020B0503020000020004" pitchFamily="34" charset="-127"/>
                <a:ea typeface="Malgun Gothic" panose="020B0503020000020004" pitchFamily="34" charset="-127"/>
              </a:rPr>
              <a:t>컴퓨터 알고리즘</a:t>
            </a:r>
            <a:endParaRPr lang="en-US" altLang="en-US" dirty="0">
              <a:latin typeface="Malgun Gothic" panose="020B0503020000020004" pitchFamily="34" charset="-127"/>
              <a:ea typeface="Malgun Gothic" panose="020B0503020000020004" pitchFamily="34" charset="-127"/>
            </a:endParaRPr>
          </a:p>
        </p:txBody>
      </p:sp>
      <p:pic>
        <p:nvPicPr>
          <p:cNvPr id="4100" name="Picture 3" descr="sports drin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6762" y="4122495"/>
            <a:ext cx="188595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4" descr="recip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40092" y="3716210"/>
            <a:ext cx="1762125"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111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101"/>
                                        </p:tgtEl>
                                        <p:attrNameLst>
                                          <p:attrName>style.visibility</p:attrName>
                                        </p:attrNameLst>
                                      </p:cBhvr>
                                      <p:to>
                                        <p:strVal val="visible"/>
                                      </p:to>
                                    </p:set>
                                    <p:anim calcmode="lin" valueType="num">
                                      <p:cBhvr additive="base">
                                        <p:cTn id="39" dur="500" fill="hold"/>
                                        <p:tgtEl>
                                          <p:spTgt spid="4101"/>
                                        </p:tgtEl>
                                        <p:attrNameLst>
                                          <p:attrName>ppt_x</p:attrName>
                                        </p:attrNameLst>
                                      </p:cBhvr>
                                      <p:tavLst>
                                        <p:tav tm="0">
                                          <p:val>
                                            <p:strVal val="#ppt_x"/>
                                          </p:val>
                                        </p:tav>
                                        <p:tav tm="100000">
                                          <p:val>
                                            <p:strVal val="#ppt_x"/>
                                          </p:val>
                                        </p:tav>
                                      </p:tavLst>
                                    </p:anim>
                                    <p:anim calcmode="lin" valueType="num">
                                      <p:cBhvr additive="base">
                                        <p:cTn id="40" dur="500" fill="hold"/>
                                        <p:tgtEl>
                                          <p:spTgt spid="41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7419" y="270732"/>
            <a:ext cx="10515600" cy="1325563"/>
          </a:xfrm>
        </p:spPr>
        <p:txBody>
          <a:bodyPr>
            <a:normAutofit/>
          </a:bodyPr>
          <a:lstStyle/>
          <a:p>
            <a:pPr>
              <a:defRPr/>
            </a:pPr>
            <a:r>
              <a:rPr lang="ko-KR" altLang="en-US" sz="4000" dirty="0">
                <a:latin typeface="Malgun Gothic" panose="020B0503020000020004" pitchFamily="34" charset="-127"/>
                <a:ea typeface="Malgun Gothic" panose="020B0503020000020004" pitchFamily="34" charset="-127"/>
              </a:rPr>
              <a:t>영업 비밀을 유지하려면 무엇이 필요합니까</a:t>
            </a:r>
            <a:r>
              <a:rPr lang="en-US" altLang="ko-KR" sz="4000" dirty="0">
                <a:latin typeface="Malgun Gothic" panose="020B0503020000020004" pitchFamily="34" charset="-127"/>
                <a:ea typeface="Malgun Gothic" panose="020B0503020000020004" pitchFamily="34" charset="-127"/>
              </a:rPr>
              <a:t>?</a:t>
            </a:r>
            <a:endParaRPr lang="en-US" sz="4000" dirty="0">
              <a:effectLst/>
              <a:latin typeface="Malgun Gothic" panose="020B0503020000020004" pitchFamily="34" charset="-127"/>
              <a:ea typeface="Malgun Gothic" panose="020B0503020000020004" pitchFamily="34" charset="-127"/>
            </a:endParaRPr>
          </a:p>
        </p:txBody>
      </p:sp>
      <p:sp>
        <p:nvSpPr>
          <p:cNvPr id="4" name="Content Placeholder 3"/>
          <p:cNvSpPr>
            <a:spLocks noGrp="1"/>
          </p:cNvSpPr>
          <p:nvPr>
            <p:ph idx="1"/>
          </p:nvPr>
        </p:nvSpPr>
        <p:spPr>
          <a:xfrm>
            <a:off x="2209019" y="1981200"/>
            <a:ext cx="7772400" cy="4206240"/>
          </a:xfrm>
        </p:spPr>
        <p:txBody>
          <a:bodyPr/>
          <a:lstStyle/>
          <a:p>
            <a:pPr algn="ctr" eaLnBrk="1" hangingPunct="1">
              <a:buFont typeface="Wingdings 2" panose="05020102010507070707" pitchFamily="18" charset="2"/>
              <a:buNone/>
            </a:pPr>
            <a:endParaRPr lang="en-US" altLang="en-US" sz="6000" dirty="0"/>
          </a:p>
          <a:p>
            <a:pPr algn="ctr" eaLnBrk="1" hangingPunct="1">
              <a:buFont typeface="Wingdings 2" panose="05020102010507070707" pitchFamily="18" charset="2"/>
              <a:buNone/>
            </a:pPr>
            <a:endParaRPr lang="en-US" altLang="en-US" sz="6000" dirty="0"/>
          </a:p>
          <a:p>
            <a:pPr algn="ctr" eaLnBrk="1" hangingPunct="1">
              <a:buFont typeface="Wingdings 2" panose="05020102010507070707" pitchFamily="18" charset="2"/>
              <a:buNone/>
            </a:pPr>
            <a:endParaRPr lang="en-US" altLang="en-US" sz="6000" dirty="0"/>
          </a:p>
          <a:p>
            <a:pPr algn="ctr" eaLnBrk="1" hangingPunct="1">
              <a:buFont typeface="Wingdings 2" panose="05020102010507070707" pitchFamily="18" charset="2"/>
              <a:buNone/>
            </a:pPr>
            <a:r>
              <a:rPr lang="en-US" altLang="en-US" sz="6000" dirty="0">
                <a:latin typeface="Rockwell" panose="02060603020205020403" pitchFamily="18" charset="0"/>
              </a:rPr>
              <a:t>Secrecy</a:t>
            </a:r>
          </a:p>
        </p:txBody>
      </p:sp>
      <p:pic>
        <p:nvPicPr>
          <p:cNvPr id="2" name="Picture 1"/>
          <p:cNvPicPr>
            <a:picLocks noChangeAspect="1"/>
          </p:cNvPicPr>
          <p:nvPr/>
        </p:nvPicPr>
        <p:blipFill>
          <a:blip r:embed="rId3"/>
          <a:stretch>
            <a:fillRect/>
          </a:stretch>
        </p:blipFill>
        <p:spPr>
          <a:xfrm>
            <a:off x="3404681" y="1422508"/>
            <a:ext cx="5837367" cy="4380027"/>
          </a:xfrm>
          <a:prstGeom prst="rect">
            <a:avLst/>
          </a:prstGeom>
        </p:spPr>
      </p:pic>
    </p:spTree>
    <p:extLst>
      <p:ext uri="{BB962C8B-B14F-4D97-AF65-F5344CB8AC3E}">
        <p14:creationId xmlns:p14="http://schemas.microsoft.com/office/powerpoint/2010/main" val="29353810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ko-KR" altLang="en-US" dirty="0">
                <a:latin typeface="Malgun Gothic" panose="020B0503020000020004" pitchFamily="34" charset="-127"/>
                <a:ea typeface="Malgun Gothic" panose="020B0503020000020004" pitchFamily="34" charset="-127"/>
              </a:rPr>
              <a:t>영업비밀을 보호하는 방법</a:t>
            </a:r>
            <a:endParaRPr lang="en-US" dirty="0">
              <a:effectLst/>
              <a:latin typeface="Malgun Gothic" panose="020B0503020000020004" pitchFamily="34" charset="-127"/>
              <a:ea typeface="Malgun Gothic" panose="020B0503020000020004" pitchFamily="34" charset="-127"/>
            </a:endParaRPr>
          </a:p>
        </p:txBody>
      </p:sp>
      <p:sp>
        <p:nvSpPr>
          <p:cNvPr id="5" name="Content Placeholder 4"/>
          <p:cNvSpPr>
            <a:spLocks noGrp="1"/>
          </p:cNvSpPr>
          <p:nvPr>
            <p:ph idx="1"/>
          </p:nvPr>
        </p:nvSpPr>
        <p:spPr>
          <a:xfrm>
            <a:off x="877110" y="1599944"/>
            <a:ext cx="10430227" cy="4351338"/>
          </a:xfrm>
        </p:spPr>
        <p:txBody>
          <a:bodyPr>
            <a:normAutofit/>
          </a:bodyPr>
          <a:lstStyle/>
          <a:p>
            <a:pPr marL="594360" indent="-457200" algn="just" latinLnBrk="1">
              <a:lnSpc>
                <a:spcPct val="100000"/>
              </a:lnSpc>
              <a:buClr>
                <a:schemeClr val="tx1">
                  <a:shade val="95000"/>
                </a:schemeClr>
              </a:buClr>
              <a:defRPr/>
            </a:pPr>
            <a:r>
              <a:rPr lang="ko-KR" altLang="en-US" dirty="0">
                <a:latin typeface="Malgun Gothic" panose="020B0503020000020004" pitchFamily="34" charset="-127"/>
                <a:ea typeface="Malgun Gothic" panose="020B0503020000020004" pitchFamily="34" charset="-127"/>
              </a:rPr>
              <a:t>정보에 대한 액세스 제한 </a:t>
            </a:r>
            <a:r>
              <a:rPr lang="en-US" altLang="ko-KR" dirty="0">
                <a:latin typeface="Malgun Gothic" panose="020B0503020000020004" pitchFamily="34" charset="-127"/>
                <a:ea typeface="Malgun Gothic" panose="020B0503020000020004" pitchFamily="34" charset="-127"/>
              </a:rPr>
              <a:t>(</a:t>
            </a:r>
            <a:r>
              <a:rPr lang="ko-KR" altLang="en-US" dirty="0">
                <a:latin typeface="Malgun Gothic" panose="020B0503020000020004" pitchFamily="34" charset="-127"/>
                <a:ea typeface="Malgun Gothic" panose="020B0503020000020004" pitchFamily="34" charset="-127"/>
              </a:rPr>
              <a:t>은행 금고와 같은 안전한 장소에 보관</a:t>
            </a:r>
            <a:r>
              <a:rPr lang="en-US" altLang="ko-KR" dirty="0">
                <a:latin typeface="Malgun Gothic" panose="020B0503020000020004" pitchFamily="34" charset="-127"/>
                <a:ea typeface="Malgun Gothic" panose="020B0503020000020004" pitchFamily="34" charset="-127"/>
              </a:rPr>
              <a:t>)</a:t>
            </a:r>
            <a:endParaRPr lang="ja-JP" altLang="en-US" dirty="0">
              <a:latin typeface="Malgun Gothic" panose="020B0503020000020004" pitchFamily="34" charset="-127"/>
              <a:ea typeface="MS Mincho" panose="02020609040205080304" pitchFamily="49" charset="-128"/>
            </a:endParaRPr>
          </a:p>
          <a:p>
            <a:pPr marL="594360" indent="-457200" algn="just" latinLnBrk="1">
              <a:lnSpc>
                <a:spcPct val="100000"/>
              </a:lnSpc>
              <a:buClr>
                <a:schemeClr val="tx1">
                  <a:shade val="95000"/>
                </a:schemeClr>
              </a:buClr>
              <a:defRPr/>
            </a:pPr>
            <a:r>
              <a:rPr lang="ko-KR" altLang="en-US" dirty="0">
                <a:latin typeface="Malgun Gothic" panose="020B0503020000020004" pitchFamily="34" charset="-127"/>
                <a:ea typeface="Malgun Gothic" panose="020B0503020000020004" pitchFamily="34" charset="-127"/>
              </a:rPr>
              <a:t>정보를 아는 사람의 수를 제한</a:t>
            </a:r>
            <a:endParaRPr lang="en-US" altLang="ko-KR" dirty="0">
              <a:latin typeface="Malgun Gothic" panose="020B0503020000020004" pitchFamily="34" charset="-127"/>
              <a:ea typeface="Malgun Gothic" panose="020B0503020000020004" pitchFamily="34" charset="-127"/>
            </a:endParaRPr>
          </a:p>
          <a:p>
            <a:pPr marL="594360" indent="-457200" algn="just" latinLnBrk="1">
              <a:lnSpc>
                <a:spcPct val="100000"/>
              </a:lnSpc>
              <a:buClr>
                <a:schemeClr val="tx1">
                  <a:shade val="95000"/>
                </a:schemeClr>
              </a:buClr>
              <a:defRPr/>
            </a:pPr>
            <a:r>
              <a:rPr lang="ko-KR" altLang="en-US" dirty="0">
                <a:latin typeface="Malgun Gothic" panose="020B0503020000020004" pitchFamily="34" charset="-127"/>
                <a:ea typeface="Malgun Gothic" panose="020B0503020000020004" pitchFamily="34" charset="-127"/>
              </a:rPr>
              <a:t>영업비밀을 아는 사람들이 정보를 공개하지 않기로 서면으로 동의하도록 함 </a:t>
            </a:r>
            <a:r>
              <a:rPr lang="en-US" altLang="ko-KR" dirty="0">
                <a:latin typeface="Malgun Gothic" panose="020B0503020000020004" pitchFamily="34" charset="-127"/>
                <a:ea typeface="Malgun Gothic" panose="020B0503020000020004" pitchFamily="34" charset="-127"/>
              </a:rPr>
              <a:t>(</a:t>
            </a:r>
            <a:r>
              <a:rPr lang="ko-KR" altLang="en-US" dirty="0">
                <a:latin typeface="Malgun Gothic" panose="020B0503020000020004" pitchFamily="34" charset="-127"/>
                <a:ea typeface="Malgun Gothic" panose="020B0503020000020004" pitchFamily="34" charset="-127"/>
              </a:rPr>
              <a:t>비밀유지계약서에 서명</a:t>
            </a:r>
            <a:r>
              <a:rPr lang="en-US" altLang="ko-KR" dirty="0">
                <a:latin typeface="Malgun Gothic" panose="020B0503020000020004" pitchFamily="34" charset="-127"/>
                <a:ea typeface="Malgun Gothic" panose="020B0503020000020004" pitchFamily="34" charset="-127"/>
              </a:rPr>
              <a:t>)</a:t>
            </a:r>
            <a:endParaRPr lang="ja-JP" altLang="en-US" dirty="0">
              <a:latin typeface="Malgun Gothic" panose="020B0503020000020004" pitchFamily="34" charset="-127"/>
              <a:ea typeface="MS Mincho" panose="02020609040205080304" pitchFamily="49" charset="-128"/>
            </a:endParaRPr>
          </a:p>
          <a:p>
            <a:pPr marL="594360" indent="-457200" algn="just" latinLnBrk="1">
              <a:lnSpc>
                <a:spcPct val="100000"/>
              </a:lnSpc>
              <a:buClr>
                <a:schemeClr val="tx1">
                  <a:shade val="95000"/>
                </a:schemeClr>
              </a:buClr>
              <a:defRPr/>
            </a:pPr>
            <a:r>
              <a:rPr lang="ko-KR" altLang="en-US" dirty="0">
                <a:latin typeface="Malgun Gothic" panose="020B0503020000020004" pitchFamily="34" charset="-127"/>
                <a:ea typeface="Malgun Gothic" panose="020B0503020000020004" pitchFamily="34" charset="-127"/>
              </a:rPr>
              <a:t>영업 비밀과 직접 또는 간접적으로 접촉하는 사람이 비밀유지계약서 서명하도록 함</a:t>
            </a:r>
            <a:endParaRPr lang="en-US" altLang="ko-KR" dirty="0">
              <a:latin typeface="Malgun Gothic" panose="020B0503020000020004" pitchFamily="34" charset="-127"/>
              <a:ea typeface="Malgun Gothic" panose="020B0503020000020004" pitchFamily="34" charset="-127"/>
            </a:endParaRPr>
          </a:p>
          <a:p>
            <a:pPr marL="594360" indent="-457200" algn="just" latinLnBrk="1">
              <a:lnSpc>
                <a:spcPct val="100000"/>
              </a:lnSpc>
              <a:buClr>
                <a:schemeClr val="tx1">
                  <a:shade val="95000"/>
                </a:schemeClr>
              </a:buClr>
              <a:defRPr/>
            </a:pPr>
            <a:r>
              <a:rPr lang="ko-KR" altLang="en-US" dirty="0">
                <a:latin typeface="Malgun Gothic" panose="020B0503020000020004" pitchFamily="34" charset="-127"/>
                <a:ea typeface="Malgun Gothic" panose="020B0503020000020004" pitchFamily="34" charset="-127"/>
              </a:rPr>
              <a:t>영업 비밀과 관련된 모든 서면 자료를 독점으로 표시</a:t>
            </a:r>
            <a:endParaRPr lang="en-ZA" altLang="zh-CN" dirty="0">
              <a:latin typeface="Malgun Gothic" panose="020B0503020000020004" pitchFamily="34" charset="-127"/>
              <a:ea typeface="Malgun Gothic" panose="020B0503020000020004" pitchFamily="34" charset="-127"/>
            </a:endParaRPr>
          </a:p>
        </p:txBody>
      </p:sp>
    </p:spTree>
    <p:extLst>
      <p:ext uri="{BB962C8B-B14F-4D97-AF65-F5344CB8AC3E}">
        <p14:creationId xmlns:p14="http://schemas.microsoft.com/office/powerpoint/2010/main" val="28759421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ko-KR" altLang="en-US" dirty="0">
                <a:latin typeface="Malgun Gothic" panose="020B0503020000020004" pitchFamily="34" charset="-127"/>
                <a:ea typeface="Malgun Gothic" panose="020B0503020000020004" pitchFamily="34" charset="-127"/>
              </a:rPr>
              <a:t>영업비밀 보호의 장점</a:t>
            </a:r>
            <a:endParaRPr lang="en-US" dirty="0">
              <a:effectLst/>
              <a:latin typeface="Malgun Gothic" panose="020B0503020000020004" pitchFamily="34" charset="-127"/>
              <a:ea typeface="Malgun Gothic" panose="020B0503020000020004" pitchFamily="34" charset="-127"/>
            </a:endParaRPr>
          </a:p>
        </p:txBody>
      </p:sp>
      <p:sp>
        <p:nvSpPr>
          <p:cNvPr id="3" name="Content Placeholder 2"/>
          <p:cNvSpPr>
            <a:spLocks noGrp="1"/>
          </p:cNvSpPr>
          <p:nvPr>
            <p:ph idx="1"/>
          </p:nvPr>
        </p:nvSpPr>
        <p:spPr>
          <a:xfrm>
            <a:off x="1025913" y="1803323"/>
            <a:ext cx="10169912" cy="4351338"/>
          </a:xfrm>
        </p:spPr>
        <p:txBody>
          <a:bodyPr>
            <a:normAutofit/>
          </a:bodyPr>
          <a:lstStyle/>
          <a:p>
            <a:pPr latinLnBrk="1">
              <a:lnSpc>
                <a:spcPct val="100000"/>
              </a:lnSpc>
            </a:pPr>
            <a:r>
              <a:rPr lang="ko-KR" altLang="en-US" dirty="0">
                <a:latin typeface="Malgun Gothic" panose="020B0503020000020004" pitchFamily="34" charset="-127"/>
                <a:ea typeface="Malgun Gothic" panose="020B0503020000020004" pitchFamily="34" charset="-127"/>
              </a:rPr>
              <a:t>무제한 기간 </a:t>
            </a:r>
            <a:r>
              <a:rPr lang="en-US" altLang="ko-KR" dirty="0">
                <a:latin typeface="Malgun Gothic" panose="020B0503020000020004" pitchFamily="34" charset="-127"/>
                <a:ea typeface="Malgun Gothic" panose="020B0503020000020004" pitchFamily="34" charset="-127"/>
              </a:rPr>
              <a:t>- </a:t>
            </a:r>
            <a:r>
              <a:rPr lang="ko-KR" altLang="en-US" dirty="0">
                <a:latin typeface="Malgun Gothic" panose="020B0503020000020004" pitchFamily="34" charset="-127"/>
                <a:ea typeface="Malgun Gothic" panose="020B0503020000020004" pitchFamily="34" charset="-127"/>
              </a:rPr>
              <a:t>영업 비밀은 특허 </a:t>
            </a:r>
            <a:r>
              <a:rPr lang="en-US" altLang="ko-KR" dirty="0">
                <a:latin typeface="Malgun Gothic" panose="020B0503020000020004" pitchFamily="34" charset="-127"/>
                <a:ea typeface="Malgun Gothic" panose="020B0503020000020004" pitchFamily="34" charset="-127"/>
              </a:rPr>
              <a:t>(20</a:t>
            </a:r>
            <a:r>
              <a:rPr lang="ko-KR" altLang="en-US" dirty="0">
                <a:latin typeface="Malgun Gothic" panose="020B0503020000020004" pitchFamily="34" charset="-127"/>
                <a:ea typeface="Malgun Gothic" panose="020B0503020000020004" pitchFamily="34" charset="-127"/>
              </a:rPr>
              <a:t>년</a:t>
            </a:r>
            <a:r>
              <a:rPr lang="en-US" altLang="ko-KR" dirty="0">
                <a:latin typeface="Malgun Gothic" panose="020B0503020000020004" pitchFamily="34" charset="-127"/>
                <a:ea typeface="Malgun Gothic" panose="020B0503020000020004" pitchFamily="34" charset="-127"/>
              </a:rPr>
              <a:t>) </a:t>
            </a:r>
            <a:r>
              <a:rPr lang="ko-KR" altLang="en-US" dirty="0">
                <a:latin typeface="Malgun Gothic" panose="020B0503020000020004" pitchFamily="34" charset="-127"/>
                <a:ea typeface="Malgun Gothic" panose="020B0503020000020004" pitchFamily="34" charset="-127"/>
              </a:rPr>
              <a:t>및 저작권보다 오래 지속될 수 있음</a:t>
            </a:r>
            <a:endParaRPr lang="ja-JP" altLang="en-US" dirty="0">
              <a:latin typeface="Malgun Gothic" panose="020B0503020000020004" pitchFamily="34" charset="-127"/>
              <a:ea typeface="MS Mincho" panose="02020609040205080304" pitchFamily="49" charset="-128"/>
            </a:endParaRPr>
          </a:p>
          <a:p>
            <a:pPr latinLnBrk="1">
              <a:lnSpc>
                <a:spcPct val="100000"/>
              </a:lnSpc>
            </a:pPr>
            <a:r>
              <a:rPr lang="ko-KR" altLang="en-US" dirty="0">
                <a:latin typeface="Malgun Gothic" panose="020B0503020000020004" pitchFamily="34" charset="-127"/>
                <a:ea typeface="Malgun Gothic" panose="020B0503020000020004" pitchFamily="34" charset="-127"/>
              </a:rPr>
              <a:t>이론적으로 전 세계적으로 보호됨</a:t>
            </a:r>
            <a:endParaRPr lang="ja-JP" altLang="en-US" dirty="0">
              <a:latin typeface="Malgun Gothic" panose="020B0503020000020004" pitchFamily="34" charset="-127"/>
              <a:ea typeface="MS Mincho" panose="02020609040205080304" pitchFamily="49" charset="-128"/>
            </a:endParaRPr>
          </a:p>
          <a:p>
            <a:pPr latinLnBrk="1">
              <a:lnSpc>
                <a:spcPct val="100000"/>
              </a:lnSpc>
            </a:pPr>
            <a:r>
              <a:rPr lang="ko-KR" altLang="en-US" dirty="0">
                <a:latin typeface="Malgun Gothic" panose="020B0503020000020004" pitchFamily="34" charset="-127"/>
                <a:ea typeface="Malgun Gothic" panose="020B0503020000020004" pitchFamily="34" charset="-127"/>
              </a:rPr>
              <a:t>신청이 필요하지 않음</a:t>
            </a:r>
            <a:endParaRPr lang="en-US" altLang="ko-KR" dirty="0">
              <a:latin typeface="Malgun Gothic" panose="020B0503020000020004" pitchFamily="34" charset="-127"/>
              <a:ea typeface="Malgun Gothic" panose="020B0503020000020004" pitchFamily="34" charset="-127"/>
            </a:endParaRPr>
          </a:p>
          <a:p>
            <a:pPr latinLnBrk="1">
              <a:lnSpc>
                <a:spcPct val="100000"/>
              </a:lnSpc>
            </a:pPr>
            <a:r>
              <a:rPr lang="ko-KR" altLang="en-US" dirty="0">
                <a:latin typeface="Malgun Gothic" panose="020B0503020000020004" pitchFamily="34" charset="-127"/>
                <a:ea typeface="Malgun Gothic" panose="020B0503020000020004" pitchFamily="34" charset="-127"/>
              </a:rPr>
              <a:t>등록 비용 없음</a:t>
            </a:r>
            <a:endParaRPr lang="ja-JP" altLang="en-US" dirty="0">
              <a:latin typeface="Malgun Gothic" panose="020B0503020000020004" pitchFamily="34" charset="-127"/>
              <a:ea typeface="MS Mincho" panose="02020609040205080304" pitchFamily="49" charset="-128"/>
            </a:endParaRPr>
          </a:p>
          <a:p>
            <a:pPr latinLnBrk="1">
              <a:lnSpc>
                <a:spcPct val="100000"/>
              </a:lnSpc>
            </a:pPr>
            <a:r>
              <a:rPr lang="ko-KR" altLang="en-US" dirty="0">
                <a:latin typeface="Malgun Gothic" panose="020B0503020000020004" pitchFamily="34" charset="-127"/>
                <a:ea typeface="Malgun Gothic" panose="020B0503020000020004" pitchFamily="34" charset="-127"/>
              </a:rPr>
              <a:t>공식적으로 공개하거나 정부기관에 등록하지 않음</a:t>
            </a:r>
            <a:endParaRPr lang="ja-JP" altLang="en-US" dirty="0">
              <a:latin typeface="Malgun Gothic" panose="020B0503020000020004" pitchFamily="34" charset="-127"/>
              <a:ea typeface="MS Mincho" panose="02020609040205080304" pitchFamily="49" charset="-128"/>
            </a:endParaRPr>
          </a:p>
          <a:p>
            <a:pPr latinLnBrk="1">
              <a:lnSpc>
                <a:spcPct val="100000"/>
              </a:lnSpc>
            </a:pPr>
            <a:r>
              <a:rPr lang="ko-KR" altLang="en-US" dirty="0">
                <a:latin typeface="Malgun Gothic" panose="020B0503020000020004" pitchFamily="34" charset="-127"/>
                <a:ea typeface="Malgun Gothic" panose="020B0503020000020004" pitchFamily="34" charset="-127"/>
              </a:rPr>
              <a:t>즉시 유효함</a:t>
            </a:r>
            <a:endParaRPr lang="en-US" altLang="en-US" dirty="0">
              <a:latin typeface="Malgun Gothic" panose="020B0503020000020004" pitchFamily="34" charset="-127"/>
              <a:ea typeface="Malgun Gothic" panose="020B0503020000020004" pitchFamily="34" charset="-127"/>
            </a:endParaRPr>
          </a:p>
        </p:txBody>
      </p:sp>
    </p:spTree>
    <p:extLst>
      <p:ext uri="{BB962C8B-B14F-4D97-AF65-F5344CB8AC3E}">
        <p14:creationId xmlns:p14="http://schemas.microsoft.com/office/powerpoint/2010/main" val="36970010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ko-KR" altLang="en-US" dirty="0">
                <a:latin typeface="Malgun Gothic" panose="020B0503020000020004" pitchFamily="34" charset="-127"/>
                <a:ea typeface="Malgun Gothic" panose="020B0503020000020004" pitchFamily="34" charset="-127"/>
              </a:rPr>
              <a:t>유명한 영업 비밀</a:t>
            </a:r>
            <a:endParaRPr lang="en-US" dirty="0">
              <a:effectLst/>
              <a:latin typeface="Malgun Gothic" panose="020B0503020000020004" pitchFamily="34" charset="-127"/>
              <a:ea typeface="Malgun Gothic" panose="020B0503020000020004" pitchFamily="34" charset="-127"/>
            </a:endParaRPr>
          </a:p>
        </p:txBody>
      </p:sp>
      <p:sp>
        <p:nvSpPr>
          <p:cNvPr id="8196" name="TextBox 4"/>
          <p:cNvSpPr txBox="1">
            <a:spLocks noChangeArrowheads="1"/>
          </p:cNvSpPr>
          <p:nvPr/>
        </p:nvSpPr>
        <p:spPr bwMode="auto">
          <a:xfrm>
            <a:off x="1595984" y="1876585"/>
            <a:ext cx="2895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ko-KR" altLang="en-US" sz="2000" dirty="0">
                <a:latin typeface="Malgun Gothic" panose="020B0503020000020004" pitchFamily="34" charset="-127"/>
                <a:ea typeface="Malgun Gothic" panose="020B0503020000020004" pitchFamily="34" charset="-127"/>
              </a:rPr>
              <a:t>코카콜라 처방</a:t>
            </a:r>
            <a:endParaRPr lang="en-US" altLang="en-US" sz="2000" dirty="0">
              <a:latin typeface="Malgun Gothic" panose="020B0503020000020004" pitchFamily="34" charset="-127"/>
              <a:ea typeface="Malgun Gothic" panose="020B0503020000020004" pitchFamily="34" charset="-127"/>
            </a:endParaRPr>
          </a:p>
        </p:txBody>
      </p:sp>
      <p:sp>
        <p:nvSpPr>
          <p:cNvPr id="8197" name="TextBox 6"/>
          <p:cNvSpPr txBox="1">
            <a:spLocks noChangeArrowheads="1"/>
          </p:cNvSpPr>
          <p:nvPr/>
        </p:nvSpPr>
        <p:spPr bwMode="auto">
          <a:xfrm>
            <a:off x="6348440" y="1394109"/>
            <a:ext cx="3733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ko-KR" altLang="en-US" sz="2000" dirty="0">
                <a:latin typeface="Malgun Gothic" panose="020B0503020000020004" pitchFamily="34" charset="-127"/>
                <a:ea typeface="Malgun Gothic" panose="020B0503020000020004" pitchFamily="34" charset="-127"/>
              </a:rPr>
              <a:t>빅맥 스페셜 소스</a:t>
            </a:r>
            <a:endParaRPr lang="en-US" altLang="en-US" sz="2000" dirty="0">
              <a:latin typeface="Malgun Gothic" panose="020B0503020000020004" pitchFamily="34" charset="-127"/>
              <a:ea typeface="Malgun Gothic" panose="020B0503020000020004" pitchFamily="34" charset="-127"/>
            </a:endParaRPr>
          </a:p>
        </p:txBody>
      </p:sp>
      <p:sp>
        <p:nvSpPr>
          <p:cNvPr id="8198" name="TextBox 7"/>
          <p:cNvSpPr txBox="1">
            <a:spLocks noChangeArrowheads="1"/>
          </p:cNvSpPr>
          <p:nvPr/>
        </p:nvSpPr>
        <p:spPr bwMode="auto">
          <a:xfrm>
            <a:off x="4767450" y="4419814"/>
            <a:ext cx="2819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ja-JP" sz="2000" dirty="0">
                <a:latin typeface="Malgun Gothic" panose="020B0503020000020004" pitchFamily="34" charset="-127"/>
                <a:ea typeface="Malgun Gothic" panose="020B0503020000020004" pitchFamily="34" charset="-127"/>
              </a:rPr>
              <a:t>KFC </a:t>
            </a:r>
            <a:r>
              <a:rPr lang="ko-KR" altLang="en-US" sz="2000" dirty="0">
                <a:latin typeface="Malgun Gothic" panose="020B0503020000020004" pitchFamily="34" charset="-127"/>
                <a:ea typeface="Malgun Gothic" panose="020B0503020000020004" pitchFamily="34" charset="-127"/>
              </a:rPr>
              <a:t>비밀 향신료</a:t>
            </a:r>
            <a:endParaRPr lang="en-US" altLang="en-US" sz="2000" dirty="0">
              <a:latin typeface="Malgun Gothic" panose="020B0503020000020004" pitchFamily="34" charset="-127"/>
              <a:ea typeface="Malgun Gothic" panose="020B0503020000020004" pitchFamily="34" charset="-127"/>
            </a:endParaRPr>
          </a:p>
        </p:txBody>
      </p:sp>
      <p:pic>
        <p:nvPicPr>
          <p:cNvPr id="8201" name="Picture 10" descr="kfc.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41119" y="4953000"/>
            <a:ext cx="1604963"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utoShape 2" descr="Image result for coca cola"/>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pic>
        <p:nvPicPr>
          <p:cNvPr id="4" name="Picture 3"/>
          <p:cNvPicPr>
            <a:picLocks noChangeAspect="1"/>
          </p:cNvPicPr>
          <p:nvPr/>
        </p:nvPicPr>
        <p:blipFill>
          <a:blip r:embed="rId4"/>
          <a:stretch>
            <a:fillRect/>
          </a:stretch>
        </p:blipFill>
        <p:spPr>
          <a:xfrm>
            <a:off x="1695450" y="2489671"/>
            <a:ext cx="2133600" cy="2133600"/>
          </a:xfrm>
          <a:prstGeom prst="rect">
            <a:avLst/>
          </a:prstGeom>
          <a:ln>
            <a:noFill/>
          </a:ln>
          <a:effectLst>
            <a:outerShdw blurRad="292100" dist="139700" dir="2700000" algn="tl" rotWithShape="0">
              <a:srgbClr val="333333">
                <a:alpha val="65000"/>
              </a:srgbClr>
            </a:outerShdw>
          </a:effectLst>
        </p:spPr>
      </p:pic>
      <p:pic>
        <p:nvPicPr>
          <p:cNvPr id="58372" name="Picture 4" descr="Image result for big ma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6520" y="2218673"/>
            <a:ext cx="3537640" cy="2057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940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196"/>
                                        </p:tgtEl>
                                        <p:attrNameLst>
                                          <p:attrName>style.visibility</p:attrName>
                                        </p:attrNameLst>
                                      </p:cBhvr>
                                      <p:to>
                                        <p:strVal val="visible"/>
                                      </p:to>
                                    </p:set>
                                    <p:anim calcmode="lin" valueType="num">
                                      <p:cBhvr additive="base">
                                        <p:cTn id="11" dur="500" fill="hold"/>
                                        <p:tgtEl>
                                          <p:spTgt spid="8196"/>
                                        </p:tgtEl>
                                        <p:attrNameLst>
                                          <p:attrName>ppt_x</p:attrName>
                                        </p:attrNameLst>
                                      </p:cBhvr>
                                      <p:tavLst>
                                        <p:tav tm="0">
                                          <p:val>
                                            <p:strVal val="#ppt_x"/>
                                          </p:val>
                                        </p:tav>
                                        <p:tav tm="100000">
                                          <p:val>
                                            <p:strVal val="#ppt_x"/>
                                          </p:val>
                                        </p:tav>
                                      </p:tavLst>
                                    </p:anim>
                                    <p:anim calcmode="lin" valueType="num">
                                      <p:cBhvr additive="base">
                                        <p:cTn id="12"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197"/>
                                        </p:tgtEl>
                                        <p:attrNameLst>
                                          <p:attrName>style.visibility</p:attrName>
                                        </p:attrNameLst>
                                      </p:cBhvr>
                                      <p:to>
                                        <p:strVal val="visible"/>
                                      </p:to>
                                    </p:set>
                                    <p:anim calcmode="lin" valueType="num">
                                      <p:cBhvr additive="base">
                                        <p:cTn id="17" dur="500" fill="hold"/>
                                        <p:tgtEl>
                                          <p:spTgt spid="8197"/>
                                        </p:tgtEl>
                                        <p:attrNameLst>
                                          <p:attrName>ppt_x</p:attrName>
                                        </p:attrNameLst>
                                      </p:cBhvr>
                                      <p:tavLst>
                                        <p:tav tm="0">
                                          <p:val>
                                            <p:strVal val="#ppt_x"/>
                                          </p:val>
                                        </p:tav>
                                        <p:tav tm="100000">
                                          <p:val>
                                            <p:strVal val="#ppt_x"/>
                                          </p:val>
                                        </p:tav>
                                      </p:tavLst>
                                    </p:anim>
                                    <p:anim calcmode="lin" valueType="num">
                                      <p:cBhvr additive="base">
                                        <p:cTn id="18" dur="500" fill="hold"/>
                                        <p:tgtEl>
                                          <p:spTgt spid="819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8372"/>
                                        </p:tgtEl>
                                        <p:attrNameLst>
                                          <p:attrName>style.visibility</p:attrName>
                                        </p:attrNameLst>
                                      </p:cBhvr>
                                      <p:to>
                                        <p:strVal val="visible"/>
                                      </p:to>
                                    </p:set>
                                    <p:anim calcmode="lin" valueType="num">
                                      <p:cBhvr additive="base">
                                        <p:cTn id="21" dur="500" fill="hold"/>
                                        <p:tgtEl>
                                          <p:spTgt spid="58372"/>
                                        </p:tgtEl>
                                        <p:attrNameLst>
                                          <p:attrName>ppt_x</p:attrName>
                                        </p:attrNameLst>
                                      </p:cBhvr>
                                      <p:tavLst>
                                        <p:tav tm="0">
                                          <p:val>
                                            <p:strVal val="#ppt_x"/>
                                          </p:val>
                                        </p:tav>
                                        <p:tav tm="100000">
                                          <p:val>
                                            <p:strVal val="#ppt_x"/>
                                          </p:val>
                                        </p:tav>
                                      </p:tavLst>
                                    </p:anim>
                                    <p:anim calcmode="lin" valueType="num">
                                      <p:cBhvr additive="base">
                                        <p:cTn id="22" dur="500" fill="hold"/>
                                        <p:tgtEl>
                                          <p:spTgt spid="5837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198"/>
                                        </p:tgtEl>
                                        <p:attrNameLst>
                                          <p:attrName>style.visibility</p:attrName>
                                        </p:attrNameLst>
                                      </p:cBhvr>
                                      <p:to>
                                        <p:strVal val="visible"/>
                                      </p:to>
                                    </p:set>
                                    <p:anim calcmode="lin" valueType="num">
                                      <p:cBhvr additive="base">
                                        <p:cTn id="27" dur="500" fill="hold"/>
                                        <p:tgtEl>
                                          <p:spTgt spid="8198"/>
                                        </p:tgtEl>
                                        <p:attrNameLst>
                                          <p:attrName>ppt_x</p:attrName>
                                        </p:attrNameLst>
                                      </p:cBhvr>
                                      <p:tavLst>
                                        <p:tav tm="0">
                                          <p:val>
                                            <p:strVal val="#ppt_x"/>
                                          </p:val>
                                        </p:tav>
                                        <p:tav tm="100000">
                                          <p:val>
                                            <p:strVal val="#ppt_x"/>
                                          </p:val>
                                        </p:tav>
                                      </p:tavLst>
                                    </p:anim>
                                    <p:anim calcmode="lin" valueType="num">
                                      <p:cBhvr additive="base">
                                        <p:cTn id="28" dur="500" fill="hold"/>
                                        <p:tgtEl>
                                          <p:spTgt spid="819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201"/>
                                        </p:tgtEl>
                                        <p:attrNameLst>
                                          <p:attrName>style.visibility</p:attrName>
                                        </p:attrNameLst>
                                      </p:cBhvr>
                                      <p:to>
                                        <p:strVal val="visible"/>
                                      </p:to>
                                    </p:set>
                                    <p:anim calcmode="lin" valueType="num">
                                      <p:cBhvr additive="base">
                                        <p:cTn id="31" dur="500" fill="hold"/>
                                        <p:tgtEl>
                                          <p:spTgt spid="8201"/>
                                        </p:tgtEl>
                                        <p:attrNameLst>
                                          <p:attrName>ppt_x</p:attrName>
                                        </p:attrNameLst>
                                      </p:cBhvr>
                                      <p:tavLst>
                                        <p:tav tm="0">
                                          <p:val>
                                            <p:strVal val="#ppt_x"/>
                                          </p:val>
                                        </p:tav>
                                        <p:tav tm="100000">
                                          <p:val>
                                            <p:strVal val="#ppt_x"/>
                                          </p:val>
                                        </p:tav>
                                      </p:tavLst>
                                    </p:anim>
                                    <p:anim calcmode="lin" valueType="num">
                                      <p:cBhvr additive="base">
                                        <p:cTn id="32" dur="500" fill="hold"/>
                                        <p:tgtEl>
                                          <p:spTgt spid="82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p:bldP spid="8197" grpId="0"/>
      <p:bldP spid="819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ko-KR" altLang="en-US" dirty="0">
                <a:latin typeface="Malgun Gothic" panose="020B0503020000020004" pitchFamily="34" charset="-127"/>
                <a:ea typeface="Malgun Gothic" panose="020B0503020000020004" pitchFamily="34" charset="-127"/>
              </a:rPr>
              <a:t>상표</a:t>
            </a:r>
            <a:endParaRPr lang="en-ZA" dirty="0">
              <a:latin typeface="Malgun Gothic" panose="020B0503020000020004" pitchFamily="34" charset="-127"/>
              <a:ea typeface="Malgun Gothic" panose="020B0503020000020004" pitchFamily="34" charset="-127"/>
            </a:endParaRPr>
          </a:p>
        </p:txBody>
      </p:sp>
    </p:spTree>
    <p:extLst>
      <p:ext uri="{BB962C8B-B14F-4D97-AF65-F5344CB8AC3E}">
        <p14:creationId xmlns:p14="http://schemas.microsoft.com/office/powerpoint/2010/main" val="2171614751"/>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dirty="0">
                <a:latin typeface="Malgun Gothic" panose="020B0503020000020004" pitchFamily="34" charset="-127"/>
                <a:ea typeface="Malgun Gothic" panose="020B0503020000020004" pitchFamily="34" charset="-127"/>
              </a:rPr>
              <a:t>상표</a:t>
            </a:r>
            <a:endParaRPr lang="en-ZA" dirty="0">
              <a:latin typeface="Malgun Gothic" panose="020B0503020000020004" pitchFamily="34" charset="-127"/>
              <a:ea typeface="Malgun Gothic" panose="020B0503020000020004" pitchFamily="34" charset="-127"/>
            </a:endParaRPr>
          </a:p>
        </p:txBody>
      </p:sp>
      <p:sp>
        <p:nvSpPr>
          <p:cNvPr id="23554" name="Content Placeholder 2"/>
          <p:cNvSpPr>
            <a:spLocks noGrp="1"/>
          </p:cNvSpPr>
          <p:nvPr>
            <p:ph idx="1"/>
          </p:nvPr>
        </p:nvSpPr>
        <p:spPr>
          <a:xfrm>
            <a:off x="1779647" y="1021882"/>
            <a:ext cx="8557533" cy="4206240"/>
          </a:xfrm>
        </p:spPr>
        <p:txBody>
          <a:bodyPr>
            <a:normAutofit/>
          </a:bodyPr>
          <a:lstStyle/>
          <a:p>
            <a:pPr lvl="1" latinLnBrk="1">
              <a:lnSpc>
                <a:spcPct val="100000"/>
              </a:lnSpc>
              <a:buNone/>
            </a:pPr>
            <a:r>
              <a:rPr lang="ko-KR" altLang="en-US" sz="3200" dirty="0">
                <a:latin typeface="Malgun Gothic" panose="020B0503020000020004" pitchFamily="34" charset="-127"/>
                <a:ea typeface="Malgun Gothic" panose="020B0503020000020004" pitchFamily="34" charset="-127"/>
              </a:rPr>
              <a:t> </a:t>
            </a:r>
            <a:endParaRPr lang="en-US" altLang="ko-KR" sz="3200" dirty="0">
              <a:latin typeface="Malgun Gothic" panose="020B0503020000020004" pitchFamily="34" charset="-127"/>
              <a:ea typeface="Malgun Gothic" panose="020B0503020000020004" pitchFamily="34" charset="-127"/>
            </a:endParaRPr>
          </a:p>
          <a:p>
            <a:pPr lvl="1" latinLnBrk="1">
              <a:lnSpc>
                <a:spcPct val="100000"/>
              </a:lnSpc>
              <a:buNone/>
            </a:pPr>
            <a:r>
              <a:rPr lang="en-US" altLang="ko-KR" sz="3200" dirty="0">
                <a:latin typeface="Malgun Gothic" panose="020B0503020000020004" pitchFamily="34" charset="-127"/>
                <a:ea typeface="Malgun Gothic" panose="020B0503020000020004" pitchFamily="34" charset="-127"/>
              </a:rPr>
              <a:t>  </a:t>
            </a:r>
            <a:r>
              <a:rPr lang="ko-KR" altLang="en-US" sz="3200" dirty="0">
                <a:latin typeface="Malgun Gothic" panose="020B0503020000020004" pitchFamily="34" charset="-127"/>
                <a:ea typeface="Malgun Gothic" panose="020B0503020000020004" pitchFamily="34" charset="-127"/>
              </a:rPr>
              <a:t>기업에서 제품 또는 서비스를 식별하기 위해 사용하는 고유 한 이름</a:t>
            </a:r>
            <a:r>
              <a:rPr lang="en-US" altLang="ko-KR" sz="3200" dirty="0">
                <a:latin typeface="Malgun Gothic" panose="020B0503020000020004" pitchFamily="34" charset="-127"/>
                <a:ea typeface="Malgun Gothic" panose="020B0503020000020004" pitchFamily="34" charset="-127"/>
              </a:rPr>
              <a:t>, </a:t>
            </a:r>
            <a:r>
              <a:rPr lang="ko-KR" altLang="en-US" sz="3200" dirty="0">
                <a:latin typeface="Malgun Gothic" panose="020B0503020000020004" pitchFamily="34" charset="-127"/>
                <a:ea typeface="Malgun Gothic" panose="020B0503020000020004" pitchFamily="34" charset="-127"/>
              </a:rPr>
              <a:t>디자인</a:t>
            </a:r>
            <a:r>
              <a:rPr lang="en-US" altLang="ko-KR" sz="3200" dirty="0">
                <a:latin typeface="Malgun Gothic" panose="020B0503020000020004" pitchFamily="34" charset="-127"/>
                <a:ea typeface="Malgun Gothic" panose="020B0503020000020004" pitchFamily="34" charset="-127"/>
              </a:rPr>
              <a:t>, </a:t>
            </a:r>
            <a:r>
              <a:rPr lang="ko-KR" altLang="en-US" sz="3200" dirty="0">
                <a:latin typeface="Malgun Gothic" panose="020B0503020000020004" pitchFamily="34" charset="-127"/>
                <a:ea typeface="Malgun Gothic" panose="020B0503020000020004" pitchFamily="34" charset="-127"/>
              </a:rPr>
              <a:t>로고</a:t>
            </a:r>
            <a:r>
              <a:rPr lang="en-US" altLang="ko-KR" sz="3200" dirty="0">
                <a:latin typeface="Malgun Gothic" panose="020B0503020000020004" pitchFamily="34" charset="-127"/>
                <a:ea typeface="Malgun Gothic" panose="020B0503020000020004" pitchFamily="34" charset="-127"/>
              </a:rPr>
              <a:t>, </a:t>
            </a:r>
            <a:r>
              <a:rPr lang="ko-KR" altLang="en-US" sz="3200" dirty="0">
                <a:latin typeface="Malgun Gothic" panose="020B0503020000020004" pitchFamily="34" charset="-127"/>
                <a:ea typeface="Malgun Gothic" panose="020B0503020000020004" pitchFamily="34" charset="-127"/>
              </a:rPr>
              <a:t>기호 또는 색상을 보호합니다</a:t>
            </a:r>
            <a:r>
              <a:rPr lang="en-US" altLang="ko-KR" sz="3200" dirty="0">
                <a:latin typeface="Malgun Gothic" panose="020B0503020000020004" pitchFamily="34" charset="-127"/>
                <a:ea typeface="Malgun Gothic" panose="020B0503020000020004" pitchFamily="34" charset="-127"/>
              </a:rPr>
              <a:t>.</a:t>
            </a:r>
            <a:endParaRPr lang="en-US" altLang="en-US" sz="3200" dirty="0">
              <a:latin typeface="Malgun Gothic" panose="020B0503020000020004" pitchFamily="34" charset="-127"/>
              <a:ea typeface="Malgun Gothic" panose="020B0503020000020004" pitchFamily="34" charset="-127"/>
            </a:endParaRPr>
          </a:p>
        </p:txBody>
      </p:sp>
      <p:pic>
        <p:nvPicPr>
          <p:cNvPr id="23555" name="Picture 6" descr="coke-ca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82701" y="3251958"/>
            <a:ext cx="112395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7" descr="MCDs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2622" y="3292267"/>
            <a:ext cx="180340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C:\Users\Elexis\Desktop\justdoit.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4791520" y="3421161"/>
            <a:ext cx="2065338" cy="1557338"/>
          </a:xfrm>
          <a:prstGeom prst="rect">
            <a:avLst/>
          </a:prstGeom>
        </p:spPr>
      </p:pic>
      <p:pic>
        <p:nvPicPr>
          <p:cNvPr id="8" name="Picture 12" descr="nike.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797442" y="3528060"/>
            <a:ext cx="132250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p:nvPr/>
        </p:nvSpPr>
        <p:spPr>
          <a:xfrm>
            <a:off x="2415837" y="5382467"/>
            <a:ext cx="8156799" cy="646331"/>
          </a:xfrm>
          <a:prstGeom prst="rect">
            <a:avLst/>
          </a:prstGeom>
        </p:spPr>
        <p:txBody>
          <a:bodyPr wrap="square">
            <a:spAutoFit/>
          </a:bodyPr>
          <a:lstStyle/>
          <a:p>
            <a:pPr latinLnBrk="1"/>
            <a:r>
              <a:rPr lang="ko-KR" altLang="en-US" dirty="0">
                <a:solidFill>
                  <a:srgbClr val="0070C0"/>
                </a:solidFill>
              </a:rPr>
              <a:t>이것들을 보면 알 수 있는 것</a:t>
            </a:r>
            <a:r>
              <a:rPr lang="en-US" altLang="en-US" dirty="0">
                <a:solidFill>
                  <a:srgbClr val="0070C0"/>
                </a:solidFill>
              </a:rPr>
              <a:t>:          </a:t>
            </a:r>
            <a:r>
              <a:rPr lang="ko-KR" altLang="en-US" b="1" dirty="0">
                <a:solidFill>
                  <a:srgbClr val="0070C0"/>
                </a:solidFill>
              </a:rPr>
              <a:t>품질</a:t>
            </a:r>
            <a:r>
              <a:rPr lang="en-US" altLang="ko-KR" dirty="0">
                <a:solidFill>
                  <a:srgbClr val="0070C0"/>
                </a:solidFill>
              </a:rPr>
              <a:t>: </a:t>
            </a:r>
            <a:r>
              <a:rPr lang="ko-KR" altLang="en-US" dirty="0">
                <a:solidFill>
                  <a:srgbClr val="0070C0"/>
                </a:solidFill>
              </a:rPr>
              <a:t>항상 동일함  </a:t>
            </a:r>
            <a:r>
              <a:rPr lang="en-US" altLang="ko-KR" dirty="0">
                <a:solidFill>
                  <a:srgbClr val="0070C0"/>
                </a:solidFill>
              </a:rPr>
              <a:t>- </a:t>
            </a:r>
            <a:r>
              <a:rPr lang="ko-KR" altLang="en-US" dirty="0">
                <a:solidFill>
                  <a:srgbClr val="0070C0"/>
                </a:solidFill>
              </a:rPr>
              <a:t>어디를 가든</a:t>
            </a:r>
            <a:endParaRPr lang="en-US" altLang="en-US" dirty="0">
              <a:solidFill>
                <a:srgbClr val="0070C0"/>
              </a:solidFill>
            </a:endParaRPr>
          </a:p>
          <a:p>
            <a:pPr latinLnBrk="1"/>
            <a:r>
              <a:rPr lang="en-US" altLang="en-US" dirty="0">
                <a:solidFill>
                  <a:srgbClr val="0070C0"/>
                </a:solidFill>
              </a:rPr>
              <a:t>     			            </a:t>
            </a:r>
            <a:r>
              <a:rPr lang="ko-KR" altLang="en-US" b="1" dirty="0">
                <a:solidFill>
                  <a:srgbClr val="0070C0"/>
                </a:solidFill>
              </a:rPr>
              <a:t>평판</a:t>
            </a:r>
            <a:r>
              <a:rPr lang="en-US" altLang="ko-KR" dirty="0">
                <a:solidFill>
                  <a:srgbClr val="0070C0"/>
                </a:solidFill>
              </a:rPr>
              <a:t>: </a:t>
            </a:r>
            <a:r>
              <a:rPr lang="ko-KR" altLang="en-US" dirty="0">
                <a:solidFill>
                  <a:srgbClr val="0070C0"/>
                </a:solidFill>
              </a:rPr>
              <a:t>무엇을 기대하는지 알 수 있음</a:t>
            </a:r>
            <a:endParaRPr lang="en-ZA"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dirty="0">
                <a:latin typeface="Malgun Gothic" panose="020B0503020000020004" pitchFamily="34" charset="-127"/>
                <a:ea typeface="Malgun Gothic" panose="020B0503020000020004" pitchFamily="34" charset="-127"/>
              </a:rPr>
              <a:t>상표 애플을 등록할 수 있습니까</a:t>
            </a:r>
            <a:r>
              <a:rPr lang="en-US" altLang="ko-KR" dirty="0">
                <a:latin typeface="Malgun Gothic" panose="020B0503020000020004" pitchFamily="34" charset="-127"/>
                <a:ea typeface="Malgun Gothic" panose="020B0503020000020004" pitchFamily="34" charset="-127"/>
              </a:rPr>
              <a:t>?</a:t>
            </a:r>
            <a:endParaRPr lang="en-ZA" dirty="0">
              <a:latin typeface="Malgun Gothic" panose="020B0503020000020004" pitchFamily="34" charset="-127"/>
              <a:ea typeface="Malgun Gothic" panose="020B0503020000020004" pitchFamily="34" charset="-127"/>
            </a:endParaRPr>
          </a:p>
        </p:txBody>
      </p:sp>
      <p:pic>
        <p:nvPicPr>
          <p:cNvPr id="4" name="Content Placeholder 3"/>
          <p:cNvPicPr>
            <a:picLocks noGrp="1" noChangeAspect="1"/>
          </p:cNvPicPr>
          <p:nvPr>
            <p:ph idx="1"/>
          </p:nvPr>
        </p:nvPicPr>
        <p:blipFill>
          <a:blip r:embed="rId3"/>
          <a:stretch>
            <a:fillRect/>
          </a:stretch>
        </p:blipFill>
        <p:spPr>
          <a:xfrm>
            <a:off x="1059166" y="2098179"/>
            <a:ext cx="3579218" cy="2886845"/>
          </a:xfrm>
          <a:prstGeom prst="rect">
            <a:avLst/>
          </a:prstGeom>
          <a:ln>
            <a:noFill/>
          </a:ln>
          <a:effectLst>
            <a:softEdge rad="112500"/>
          </a:effectLst>
        </p:spPr>
      </p:pic>
      <p:sp>
        <p:nvSpPr>
          <p:cNvPr id="5" name="Rectangle 4"/>
          <p:cNvSpPr/>
          <p:nvPr/>
        </p:nvSpPr>
        <p:spPr>
          <a:xfrm>
            <a:off x="5234367" y="2198540"/>
            <a:ext cx="4572000" cy="646331"/>
          </a:xfrm>
          <a:prstGeom prst="rect">
            <a:avLst/>
          </a:prstGeom>
        </p:spPr>
        <p:txBody>
          <a:bodyPr>
            <a:spAutoFit/>
          </a:bodyPr>
          <a:lstStyle/>
          <a:p>
            <a:r>
              <a:rPr lang="en-US" altLang="ko-KR" dirty="0">
                <a:latin typeface="Malgun Gothic" panose="020B0503020000020004" pitchFamily="34" charset="-127"/>
                <a:ea typeface="Malgun Gothic" panose="020B0503020000020004" pitchFamily="34" charset="-127"/>
              </a:rPr>
              <a:t>“</a:t>
            </a:r>
            <a:r>
              <a:rPr lang="ko-KR" altLang="en-US" dirty="0">
                <a:latin typeface="Malgun Gothic" panose="020B0503020000020004" pitchFamily="34" charset="-127"/>
                <a:ea typeface="Malgun Gothic" panose="020B0503020000020004" pitchFamily="34" charset="-127"/>
              </a:rPr>
              <a:t>애플</a:t>
            </a:r>
            <a:r>
              <a:rPr lang="en-US" altLang="ko-KR" dirty="0">
                <a:latin typeface="Malgun Gothic" panose="020B0503020000020004" pitchFamily="34" charset="-127"/>
                <a:ea typeface="Malgun Gothic" panose="020B0503020000020004" pitchFamily="34" charset="-127"/>
              </a:rPr>
              <a:t>”</a:t>
            </a:r>
            <a:r>
              <a:rPr lang="ko-KR" altLang="en-US" dirty="0">
                <a:latin typeface="Malgun Gothic" panose="020B0503020000020004" pitchFamily="34" charset="-127"/>
                <a:ea typeface="Malgun Gothic" panose="020B0503020000020004" pitchFamily="34" charset="-127"/>
              </a:rPr>
              <a:t>라는 단어는 사과에는 등록 할 수 없지만 컴퓨터에서는 매우 독특합니다</a:t>
            </a:r>
            <a:endParaRPr lang="en-ZA" dirty="0">
              <a:latin typeface="Malgun Gothic" panose="020B0503020000020004" pitchFamily="34" charset="-127"/>
              <a:ea typeface="Malgun Gothic" panose="020B0503020000020004" pitchFamily="34" charset="-127"/>
            </a:endParaRPr>
          </a:p>
        </p:txBody>
      </p:sp>
      <p:pic>
        <p:nvPicPr>
          <p:cNvPr id="6" name="Picture 5"/>
          <p:cNvPicPr>
            <a:picLocks noChangeAspect="1"/>
          </p:cNvPicPr>
          <p:nvPr/>
        </p:nvPicPr>
        <p:blipFill>
          <a:blip r:embed="rId4"/>
          <a:stretch>
            <a:fillRect/>
          </a:stretch>
        </p:blipFill>
        <p:spPr>
          <a:xfrm>
            <a:off x="6567867" y="3094369"/>
            <a:ext cx="1905000" cy="2295525"/>
          </a:xfrm>
          <a:prstGeom prst="rect">
            <a:avLst/>
          </a:prstGeom>
          <a:ln>
            <a:noFill/>
          </a:ln>
          <a:effectLst>
            <a:softEdge rad="112500"/>
          </a:effectLst>
        </p:spPr>
      </p:pic>
    </p:spTree>
    <p:extLst>
      <p:ext uri="{BB962C8B-B14F-4D97-AF65-F5344CB8AC3E}">
        <p14:creationId xmlns:p14="http://schemas.microsoft.com/office/powerpoint/2010/main" val="31761390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dirty="0">
                <a:latin typeface="Malgun Gothic" panose="020B0503020000020004" pitchFamily="34" charset="-127"/>
                <a:ea typeface="Malgun Gothic" panose="020B0503020000020004" pitchFamily="34" charset="-127"/>
              </a:rPr>
              <a:t>상표권 침해</a:t>
            </a:r>
            <a:endParaRPr lang="en-ZA" dirty="0">
              <a:latin typeface="Malgun Gothic" panose="020B0503020000020004" pitchFamily="34" charset="-127"/>
              <a:ea typeface="Malgun Gothic" panose="020B0503020000020004" pitchFamily="34" charset="-127"/>
            </a:endParaRPr>
          </a:p>
        </p:txBody>
      </p:sp>
      <p:pic>
        <p:nvPicPr>
          <p:cNvPr id="10" name="Picture 9"/>
          <p:cNvPicPr>
            <a:picLocks noChangeAspect="1"/>
          </p:cNvPicPr>
          <p:nvPr/>
        </p:nvPicPr>
        <p:blipFill>
          <a:blip r:embed="rId3"/>
          <a:stretch>
            <a:fillRect/>
          </a:stretch>
        </p:blipFill>
        <p:spPr>
          <a:xfrm>
            <a:off x="1981200" y="1981200"/>
            <a:ext cx="3952488" cy="2916936"/>
          </a:xfrm>
          <a:prstGeom prst="rect">
            <a:avLst/>
          </a:prstGeom>
        </p:spPr>
      </p:pic>
      <p:pic>
        <p:nvPicPr>
          <p:cNvPr id="11" name="Picture 10"/>
          <p:cNvPicPr>
            <a:picLocks noChangeAspect="1"/>
          </p:cNvPicPr>
          <p:nvPr/>
        </p:nvPicPr>
        <p:blipFill>
          <a:blip r:embed="rId4"/>
          <a:stretch>
            <a:fillRect/>
          </a:stretch>
        </p:blipFill>
        <p:spPr>
          <a:xfrm>
            <a:off x="6095220" y="1950279"/>
            <a:ext cx="4350867" cy="2886075"/>
          </a:xfrm>
          <a:prstGeom prst="rect">
            <a:avLst/>
          </a:prstGeom>
        </p:spPr>
      </p:pic>
    </p:spTree>
    <p:extLst>
      <p:ext uri="{BB962C8B-B14F-4D97-AF65-F5344CB8AC3E}">
        <p14:creationId xmlns:p14="http://schemas.microsoft.com/office/powerpoint/2010/main" val="387647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ko-KR" altLang="en-US" dirty="0">
                <a:latin typeface="Malgun Gothic" panose="020B0503020000020004" pitchFamily="34" charset="-127"/>
                <a:ea typeface="Malgun Gothic" panose="020B0503020000020004" pitchFamily="34" charset="-127"/>
              </a:rPr>
              <a:t>서비스 마크는 무엇입니까</a:t>
            </a:r>
            <a:r>
              <a:rPr lang="en-US" altLang="ko-KR" dirty="0">
                <a:latin typeface="Malgun Gothic" panose="020B0503020000020004" pitchFamily="34" charset="-127"/>
                <a:ea typeface="Malgun Gothic" panose="020B0503020000020004" pitchFamily="34" charset="-127"/>
              </a:rPr>
              <a:t>?</a:t>
            </a:r>
            <a:endParaRPr lang="en-US" altLang="en-US" dirty="0">
              <a:latin typeface="Malgun Gothic" panose="020B0503020000020004" pitchFamily="34" charset="-127"/>
              <a:ea typeface="Malgun Gothic" panose="020B0503020000020004" pitchFamily="34" charset="-127"/>
            </a:endParaRPr>
          </a:p>
        </p:txBody>
      </p:sp>
      <p:sp>
        <p:nvSpPr>
          <p:cNvPr id="3" name="Content Placeholder 2"/>
          <p:cNvSpPr>
            <a:spLocks noGrp="1"/>
          </p:cNvSpPr>
          <p:nvPr>
            <p:ph idx="1"/>
          </p:nvPr>
        </p:nvSpPr>
        <p:spPr>
          <a:xfrm>
            <a:off x="838200" y="1825625"/>
            <a:ext cx="9900424" cy="4351338"/>
          </a:xfrm>
        </p:spPr>
        <p:txBody>
          <a:bodyPr/>
          <a:lstStyle/>
          <a:p>
            <a:pPr latinLnBrk="1">
              <a:lnSpc>
                <a:spcPct val="100000"/>
              </a:lnSpc>
              <a:buClr>
                <a:schemeClr val="hlink"/>
              </a:buClr>
              <a:buNone/>
            </a:pPr>
            <a:r>
              <a:rPr lang="ko-KR" altLang="en-US" dirty="0">
                <a:latin typeface="Malgun Gothic" panose="020B0503020000020004" pitchFamily="34" charset="-127"/>
                <a:ea typeface="Malgun Gothic" panose="020B0503020000020004" pitchFamily="34" charset="-127"/>
              </a:rPr>
              <a:t>  서비스 마크는 제품이 아닌 서비스의 출처를 식별하고 구별한다는 점을 제외하면 상표와 동일합니다</a:t>
            </a:r>
            <a:r>
              <a:rPr lang="en-US" altLang="ko-KR" dirty="0">
                <a:latin typeface="Malgun Gothic" panose="020B0503020000020004" pitchFamily="34" charset="-127"/>
                <a:ea typeface="Malgun Gothic" panose="020B0503020000020004" pitchFamily="34" charset="-127"/>
              </a:rPr>
              <a:t>.</a:t>
            </a:r>
            <a:endParaRPr lang="en-US" altLang="en-US" dirty="0">
              <a:latin typeface="Malgun Gothic" panose="020B0503020000020004" pitchFamily="34" charset="-127"/>
              <a:ea typeface="Malgun Gothic" panose="020B0503020000020004" pitchFamily="34" charset="-127"/>
            </a:endParaRPr>
          </a:p>
          <a:p>
            <a:pPr eaLnBrk="1" latinLnBrk="1" hangingPunct="1">
              <a:lnSpc>
                <a:spcPct val="100000"/>
              </a:lnSpc>
              <a:buClr>
                <a:schemeClr val="hlink"/>
              </a:buClr>
              <a:buFont typeface="Arial" panose="020B0604020202020204" pitchFamily="34" charset="0"/>
              <a:buNone/>
            </a:pPr>
            <a:endParaRPr lang="en-US" altLang="en-US" dirty="0">
              <a:latin typeface="Malgun Gothic" panose="020B0503020000020004" pitchFamily="34" charset="-127"/>
              <a:ea typeface="Malgun Gothic" panose="020B0503020000020004" pitchFamily="34" charset="-127"/>
            </a:endParaRPr>
          </a:p>
          <a:p>
            <a:pPr eaLnBrk="1" latinLnBrk="1" hangingPunct="1">
              <a:lnSpc>
                <a:spcPct val="100000"/>
              </a:lnSpc>
            </a:pPr>
            <a:endParaRPr lang="en-US" altLang="en-US" dirty="0">
              <a:latin typeface="Malgun Gothic" panose="020B0503020000020004" pitchFamily="34" charset="-127"/>
              <a:ea typeface="Malgun Gothic" panose="020B0503020000020004" pitchFamily="34" charset="-127"/>
            </a:endParaRPr>
          </a:p>
        </p:txBody>
      </p:sp>
      <p:pic>
        <p:nvPicPr>
          <p:cNvPr id="4" name="Picture 7" descr="mcd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352801"/>
            <a:ext cx="2133600" cy="1627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a:off x="4953000" y="4267200"/>
            <a:ext cx="1981200" cy="1981200"/>
          </a:xfrm>
          <a:prstGeom prst="rect">
            <a:avLst/>
          </a:prstGeom>
        </p:spPr>
      </p:pic>
      <p:pic>
        <p:nvPicPr>
          <p:cNvPr id="6" name="Picture 5"/>
          <p:cNvPicPr>
            <a:picLocks noChangeAspect="1"/>
          </p:cNvPicPr>
          <p:nvPr/>
        </p:nvPicPr>
        <p:blipFill>
          <a:blip r:embed="rId5"/>
          <a:stretch>
            <a:fillRect/>
          </a:stretch>
        </p:blipFill>
        <p:spPr>
          <a:xfrm>
            <a:off x="7315200" y="3220306"/>
            <a:ext cx="1901146" cy="1826428"/>
          </a:xfrm>
          <a:prstGeom prst="rect">
            <a:avLst/>
          </a:prstGeom>
        </p:spPr>
      </p:pic>
    </p:spTree>
    <p:extLst>
      <p:ext uri="{BB962C8B-B14F-4D97-AF65-F5344CB8AC3E}">
        <p14:creationId xmlns:p14="http://schemas.microsoft.com/office/powerpoint/2010/main" val="169517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
            <a:extLst>
              <a:ext uri="{FF2B5EF4-FFF2-40B4-BE49-F238E27FC236}">
                <a16:creationId xmlns:a16="http://schemas.microsoft.com/office/drawing/2014/main" id="{2A3B1EBF-A2E7-434A-B945-A86CDB4E837D}"/>
              </a:ext>
            </a:extLst>
          </p:cNvPr>
          <p:cNvGrpSpPr>
            <a:grpSpLocks/>
          </p:cNvGrpSpPr>
          <p:nvPr/>
        </p:nvGrpSpPr>
        <p:grpSpPr bwMode="auto">
          <a:xfrm>
            <a:off x="2919549" y="640060"/>
            <a:ext cx="6011862" cy="5229225"/>
            <a:chOff x="1066" y="845"/>
            <a:chExt cx="3788" cy="3084"/>
          </a:xfrm>
        </p:grpSpPr>
        <p:sp>
          <p:nvSpPr>
            <p:cNvPr id="6" name="AutoShape 4">
              <a:extLst>
                <a:ext uri="{FF2B5EF4-FFF2-40B4-BE49-F238E27FC236}">
                  <a16:creationId xmlns:a16="http://schemas.microsoft.com/office/drawing/2014/main" id="{3C2F1246-69B7-45A4-9A77-07C33F747066}"/>
                </a:ext>
              </a:extLst>
            </p:cNvPr>
            <p:cNvSpPr>
              <a:spLocks noChangeAspect="1" noChangeArrowheads="1" noTextEdit="1"/>
            </p:cNvSpPr>
            <p:nvPr/>
          </p:nvSpPr>
          <p:spPr bwMode="auto">
            <a:xfrm>
              <a:off x="1066" y="845"/>
              <a:ext cx="3788" cy="308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ZA"/>
            </a:p>
          </p:txBody>
        </p:sp>
        <p:sp>
          <p:nvSpPr>
            <p:cNvPr id="7" name="Freeform 5">
              <a:extLst>
                <a:ext uri="{FF2B5EF4-FFF2-40B4-BE49-F238E27FC236}">
                  <a16:creationId xmlns:a16="http://schemas.microsoft.com/office/drawing/2014/main" id="{6E6A4E9C-D1BB-4554-BC48-DDF41B219A00}"/>
                </a:ext>
              </a:extLst>
            </p:cNvPr>
            <p:cNvSpPr>
              <a:spLocks/>
            </p:cNvSpPr>
            <p:nvPr/>
          </p:nvSpPr>
          <p:spPr bwMode="auto">
            <a:xfrm>
              <a:off x="3494" y="923"/>
              <a:ext cx="794" cy="1893"/>
            </a:xfrm>
            <a:custGeom>
              <a:avLst/>
              <a:gdLst>
                <a:gd name="T0" fmla="*/ 58 w 632"/>
                <a:gd name="T1" fmla="*/ 2165 h 1655"/>
                <a:gd name="T2" fmla="*/ 204 w 632"/>
                <a:gd name="T3" fmla="*/ 1996 h 1655"/>
                <a:gd name="T4" fmla="*/ 339 w 632"/>
                <a:gd name="T5" fmla="*/ 1826 h 1655"/>
                <a:gd name="T6" fmla="*/ 464 w 632"/>
                <a:gd name="T7" fmla="*/ 1656 h 1655"/>
                <a:gd name="T8" fmla="*/ 574 w 632"/>
                <a:gd name="T9" fmla="*/ 1490 h 1655"/>
                <a:gd name="T10" fmla="*/ 676 w 632"/>
                <a:gd name="T11" fmla="*/ 1326 h 1655"/>
                <a:gd name="T12" fmla="*/ 763 w 632"/>
                <a:gd name="T13" fmla="*/ 1164 h 1655"/>
                <a:gd name="T14" fmla="*/ 837 w 632"/>
                <a:gd name="T15" fmla="*/ 1010 h 1655"/>
                <a:gd name="T16" fmla="*/ 895 w 632"/>
                <a:gd name="T17" fmla="*/ 859 h 1655"/>
                <a:gd name="T18" fmla="*/ 942 w 632"/>
                <a:gd name="T19" fmla="*/ 717 h 1655"/>
                <a:gd name="T20" fmla="*/ 975 w 632"/>
                <a:gd name="T21" fmla="*/ 582 h 1655"/>
                <a:gd name="T22" fmla="*/ 993 w 632"/>
                <a:gd name="T23" fmla="*/ 456 h 1655"/>
                <a:gd name="T24" fmla="*/ 994 w 632"/>
                <a:gd name="T25" fmla="*/ 342 h 1655"/>
                <a:gd name="T26" fmla="*/ 980 w 632"/>
                <a:gd name="T27" fmla="*/ 238 h 1655"/>
                <a:gd name="T28" fmla="*/ 969 w 632"/>
                <a:gd name="T29" fmla="*/ 190 h 1655"/>
                <a:gd name="T30" fmla="*/ 950 w 632"/>
                <a:gd name="T31" fmla="*/ 144 h 1655"/>
                <a:gd name="T32" fmla="*/ 928 w 632"/>
                <a:gd name="T33" fmla="*/ 102 h 1655"/>
                <a:gd name="T34" fmla="*/ 900 w 632"/>
                <a:gd name="T35" fmla="*/ 64 h 1655"/>
                <a:gd name="T36" fmla="*/ 868 w 632"/>
                <a:gd name="T37" fmla="*/ 29 h 1655"/>
                <a:gd name="T38" fmla="*/ 832 w 632"/>
                <a:gd name="T39" fmla="*/ 0 h 1655"/>
                <a:gd name="T40" fmla="*/ 799 w 632"/>
                <a:gd name="T41" fmla="*/ 64 h 1655"/>
                <a:gd name="T42" fmla="*/ 827 w 632"/>
                <a:gd name="T43" fmla="*/ 90 h 1655"/>
                <a:gd name="T44" fmla="*/ 849 w 632"/>
                <a:gd name="T45" fmla="*/ 119 h 1655"/>
                <a:gd name="T46" fmla="*/ 869 w 632"/>
                <a:gd name="T47" fmla="*/ 152 h 1655"/>
                <a:gd name="T48" fmla="*/ 888 w 632"/>
                <a:gd name="T49" fmla="*/ 190 h 1655"/>
                <a:gd name="T50" fmla="*/ 900 w 632"/>
                <a:gd name="T51" fmla="*/ 229 h 1655"/>
                <a:gd name="T52" fmla="*/ 913 w 632"/>
                <a:gd name="T53" fmla="*/ 297 h 1655"/>
                <a:gd name="T54" fmla="*/ 918 w 632"/>
                <a:gd name="T55" fmla="*/ 398 h 1655"/>
                <a:gd name="T56" fmla="*/ 910 w 632"/>
                <a:gd name="T57" fmla="*/ 510 h 1655"/>
                <a:gd name="T58" fmla="*/ 887 w 632"/>
                <a:gd name="T59" fmla="*/ 635 h 1655"/>
                <a:gd name="T60" fmla="*/ 848 w 632"/>
                <a:gd name="T61" fmla="*/ 767 h 1655"/>
                <a:gd name="T62" fmla="*/ 794 w 632"/>
                <a:gd name="T63" fmla="*/ 910 h 1655"/>
                <a:gd name="T64" fmla="*/ 731 w 632"/>
                <a:gd name="T65" fmla="*/ 1058 h 1655"/>
                <a:gd name="T66" fmla="*/ 651 w 632"/>
                <a:gd name="T67" fmla="*/ 1212 h 1655"/>
                <a:gd name="T68" fmla="*/ 560 w 632"/>
                <a:gd name="T69" fmla="*/ 1374 h 1655"/>
                <a:gd name="T70" fmla="*/ 455 w 632"/>
                <a:gd name="T71" fmla="*/ 1537 h 1655"/>
                <a:gd name="T72" fmla="*/ 339 w 632"/>
                <a:gd name="T73" fmla="*/ 1703 h 1655"/>
                <a:gd name="T74" fmla="*/ 210 w 632"/>
                <a:gd name="T75" fmla="*/ 1871 h 1655"/>
                <a:gd name="T76" fmla="*/ 73 w 632"/>
                <a:gd name="T77" fmla="*/ 2039 h 1655"/>
                <a:gd name="T78" fmla="*/ 0 w 632"/>
                <a:gd name="T79" fmla="*/ 2125 h 165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32" h="1655">
                  <a:moveTo>
                    <a:pt x="37" y="1655"/>
                  </a:moveTo>
                  <a:lnTo>
                    <a:pt x="37" y="1655"/>
                  </a:lnTo>
                  <a:lnTo>
                    <a:pt x="84" y="1591"/>
                  </a:lnTo>
                  <a:lnTo>
                    <a:pt x="129" y="1526"/>
                  </a:lnTo>
                  <a:lnTo>
                    <a:pt x="173" y="1461"/>
                  </a:lnTo>
                  <a:lnTo>
                    <a:pt x="215" y="1395"/>
                  </a:lnTo>
                  <a:lnTo>
                    <a:pt x="256" y="1331"/>
                  </a:lnTo>
                  <a:lnTo>
                    <a:pt x="294" y="1266"/>
                  </a:lnTo>
                  <a:lnTo>
                    <a:pt x="330" y="1202"/>
                  </a:lnTo>
                  <a:lnTo>
                    <a:pt x="364" y="1139"/>
                  </a:lnTo>
                  <a:lnTo>
                    <a:pt x="397" y="1076"/>
                  </a:lnTo>
                  <a:lnTo>
                    <a:pt x="428" y="1013"/>
                  </a:lnTo>
                  <a:lnTo>
                    <a:pt x="455" y="951"/>
                  </a:lnTo>
                  <a:lnTo>
                    <a:pt x="483" y="890"/>
                  </a:lnTo>
                  <a:lnTo>
                    <a:pt x="506" y="830"/>
                  </a:lnTo>
                  <a:lnTo>
                    <a:pt x="530" y="772"/>
                  </a:lnTo>
                  <a:lnTo>
                    <a:pt x="550" y="713"/>
                  </a:lnTo>
                  <a:lnTo>
                    <a:pt x="567" y="657"/>
                  </a:lnTo>
                  <a:lnTo>
                    <a:pt x="583" y="601"/>
                  </a:lnTo>
                  <a:lnTo>
                    <a:pt x="597" y="548"/>
                  </a:lnTo>
                  <a:lnTo>
                    <a:pt x="608" y="496"/>
                  </a:lnTo>
                  <a:lnTo>
                    <a:pt x="618" y="445"/>
                  </a:lnTo>
                  <a:lnTo>
                    <a:pt x="624" y="397"/>
                  </a:lnTo>
                  <a:lnTo>
                    <a:pt x="629" y="349"/>
                  </a:lnTo>
                  <a:lnTo>
                    <a:pt x="632" y="305"/>
                  </a:lnTo>
                  <a:lnTo>
                    <a:pt x="630" y="261"/>
                  </a:lnTo>
                  <a:lnTo>
                    <a:pt x="627" y="220"/>
                  </a:lnTo>
                  <a:lnTo>
                    <a:pt x="621" y="182"/>
                  </a:lnTo>
                  <a:lnTo>
                    <a:pt x="618" y="162"/>
                  </a:lnTo>
                  <a:lnTo>
                    <a:pt x="614" y="145"/>
                  </a:lnTo>
                  <a:lnTo>
                    <a:pt x="608" y="127"/>
                  </a:lnTo>
                  <a:lnTo>
                    <a:pt x="602" y="110"/>
                  </a:lnTo>
                  <a:lnTo>
                    <a:pt x="595" y="94"/>
                  </a:lnTo>
                  <a:lnTo>
                    <a:pt x="588" y="78"/>
                  </a:lnTo>
                  <a:lnTo>
                    <a:pt x="579" y="63"/>
                  </a:lnTo>
                  <a:lnTo>
                    <a:pt x="570" y="49"/>
                  </a:lnTo>
                  <a:lnTo>
                    <a:pt x="562" y="34"/>
                  </a:lnTo>
                  <a:lnTo>
                    <a:pt x="550" y="22"/>
                  </a:lnTo>
                  <a:lnTo>
                    <a:pt x="540" y="11"/>
                  </a:lnTo>
                  <a:lnTo>
                    <a:pt x="527" y="0"/>
                  </a:lnTo>
                  <a:lnTo>
                    <a:pt x="498" y="41"/>
                  </a:lnTo>
                  <a:lnTo>
                    <a:pt x="506" y="49"/>
                  </a:lnTo>
                  <a:lnTo>
                    <a:pt x="515" y="58"/>
                  </a:lnTo>
                  <a:lnTo>
                    <a:pt x="524" y="69"/>
                  </a:lnTo>
                  <a:lnTo>
                    <a:pt x="531" y="80"/>
                  </a:lnTo>
                  <a:lnTo>
                    <a:pt x="538" y="91"/>
                  </a:lnTo>
                  <a:lnTo>
                    <a:pt x="546" y="104"/>
                  </a:lnTo>
                  <a:lnTo>
                    <a:pt x="551" y="116"/>
                  </a:lnTo>
                  <a:lnTo>
                    <a:pt x="557" y="130"/>
                  </a:lnTo>
                  <a:lnTo>
                    <a:pt x="563" y="145"/>
                  </a:lnTo>
                  <a:lnTo>
                    <a:pt x="567" y="159"/>
                  </a:lnTo>
                  <a:lnTo>
                    <a:pt x="570" y="175"/>
                  </a:lnTo>
                  <a:lnTo>
                    <a:pt x="575" y="190"/>
                  </a:lnTo>
                  <a:lnTo>
                    <a:pt x="579" y="227"/>
                  </a:lnTo>
                  <a:lnTo>
                    <a:pt x="582" y="264"/>
                  </a:lnTo>
                  <a:lnTo>
                    <a:pt x="582" y="304"/>
                  </a:lnTo>
                  <a:lnTo>
                    <a:pt x="581" y="346"/>
                  </a:lnTo>
                  <a:lnTo>
                    <a:pt x="576" y="390"/>
                  </a:lnTo>
                  <a:lnTo>
                    <a:pt x="570" y="436"/>
                  </a:lnTo>
                  <a:lnTo>
                    <a:pt x="562" y="485"/>
                  </a:lnTo>
                  <a:lnTo>
                    <a:pt x="550" y="535"/>
                  </a:lnTo>
                  <a:lnTo>
                    <a:pt x="537" y="587"/>
                  </a:lnTo>
                  <a:lnTo>
                    <a:pt x="521" y="641"/>
                  </a:lnTo>
                  <a:lnTo>
                    <a:pt x="503" y="696"/>
                  </a:lnTo>
                  <a:lnTo>
                    <a:pt x="484" y="753"/>
                  </a:lnTo>
                  <a:lnTo>
                    <a:pt x="463" y="809"/>
                  </a:lnTo>
                  <a:lnTo>
                    <a:pt x="438" y="868"/>
                  </a:lnTo>
                  <a:lnTo>
                    <a:pt x="412" y="927"/>
                  </a:lnTo>
                  <a:lnTo>
                    <a:pt x="384" y="989"/>
                  </a:lnTo>
                  <a:lnTo>
                    <a:pt x="355" y="1050"/>
                  </a:lnTo>
                  <a:lnTo>
                    <a:pt x="321" y="1112"/>
                  </a:lnTo>
                  <a:lnTo>
                    <a:pt x="288" y="1175"/>
                  </a:lnTo>
                  <a:lnTo>
                    <a:pt x="253" y="1239"/>
                  </a:lnTo>
                  <a:lnTo>
                    <a:pt x="215" y="1302"/>
                  </a:lnTo>
                  <a:lnTo>
                    <a:pt x="174" y="1367"/>
                  </a:lnTo>
                  <a:lnTo>
                    <a:pt x="133" y="1430"/>
                  </a:lnTo>
                  <a:lnTo>
                    <a:pt x="90" y="1495"/>
                  </a:lnTo>
                  <a:lnTo>
                    <a:pt x="46" y="1559"/>
                  </a:lnTo>
                  <a:lnTo>
                    <a:pt x="0" y="1624"/>
                  </a:lnTo>
                  <a:lnTo>
                    <a:pt x="37" y="1655"/>
                  </a:lnTo>
                  <a:close/>
                </a:path>
              </a:pathLst>
            </a:custGeom>
            <a:solidFill>
              <a:srgbClr val="009240"/>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ZA"/>
            </a:p>
          </p:txBody>
        </p:sp>
        <p:sp>
          <p:nvSpPr>
            <p:cNvPr id="8" name="Freeform 6">
              <a:extLst>
                <a:ext uri="{FF2B5EF4-FFF2-40B4-BE49-F238E27FC236}">
                  <a16:creationId xmlns:a16="http://schemas.microsoft.com/office/drawing/2014/main" id="{5223473C-2562-463F-8CAA-B9FC8C3F575B}"/>
                </a:ext>
              </a:extLst>
            </p:cNvPr>
            <p:cNvSpPr>
              <a:spLocks/>
            </p:cNvSpPr>
            <p:nvPr/>
          </p:nvSpPr>
          <p:spPr bwMode="auto">
            <a:xfrm>
              <a:off x="1791" y="2782"/>
              <a:ext cx="1740" cy="1109"/>
            </a:xfrm>
            <a:custGeom>
              <a:avLst/>
              <a:gdLst>
                <a:gd name="T0" fmla="*/ 0 w 1387"/>
                <a:gd name="T1" fmla="*/ 1187 h 971"/>
                <a:gd name="T2" fmla="*/ 41 w 1387"/>
                <a:gd name="T3" fmla="*/ 1214 h 971"/>
                <a:gd name="T4" fmla="*/ 83 w 1387"/>
                <a:gd name="T5" fmla="*/ 1233 h 971"/>
                <a:gd name="T6" fmla="*/ 132 w 1387"/>
                <a:gd name="T7" fmla="*/ 1248 h 971"/>
                <a:gd name="T8" fmla="*/ 183 w 1387"/>
                <a:gd name="T9" fmla="*/ 1259 h 971"/>
                <a:gd name="T10" fmla="*/ 236 w 1387"/>
                <a:gd name="T11" fmla="*/ 1265 h 971"/>
                <a:gd name="T12" fmla="*/ 290 w 1387"/>
                <a:gd name="T13" fmla="*/ 1267 h 971"/>
                <a:gd name="T14" fmla="*/ 408 w 1387"/>
                <a:gd name="T15" fmla="*/ 1255 h 971"/>
                <a:gd name="T16" fmla="*/ 531 w 1387"/>
                <a:gd name="T17" fmla="*/ 1229 h 971"/>
                <a:gd name="T18" fmla="*/ 664 w 1387"/>
                <a:gd name="T19" fmla="*/ 1184 h 971"/>
                <a:gd name="T20" fmla="*/ 802 w 1387"/>
                <a:gd name="T21" fmla="*/ 1127 h 971"/>
                <a:gd name="T22" fmla="*/ 946 w 1387"/>
                <a:gd name="T23" fmla="*/ 1055 h 971"/>
                <a:gd name="T24" fmla="*/ 1095 w 1387"/>
                <a:gd name="T25" fmla="*/ 972 h 971"/>
                <a:gd name="T26" fmla="*/ 1248 w 1387"/>
                <a:gd name="T27" fmla="*/ 873 h 971"/>
                <a:gd name="T28" fmla="*/ 1404 w 1387"/>
                <a:gd name="T29" fmla="*/ 762 h 971"/>
                <a:gd name="T30" fmla="*/ 1559 w 1387"/>
                <a:gd name="T31" fmla="*/ 640 h 971"/>
                <a:gd name="T32" fmla="*/ 1719 w 1387"/>
                <a:gd name="T33" fmla="*/ 505 h 971"/>
                <a:gd name="T34" fmla="*/ 1874 w 1387"/>
                <a:gd name="T35" fmla="*/ 361 h 971"/>
                <a:gd name="T36" fmla="*/ 2030 w 1387"/>
                <a:gd name="T37" fmla="*/ 208 h 971"/>
                <a:gd name="T38" fmla="*/ 2183 w 1387"/>
                <a:gd name="T39" fmla="*/ 40 h 971"/>
                <a:gd name="T40" fmla="*/ 2047 w 1387"/>
                <a:gd name="T41" fmla="*/ 82 h 971"/>
                <a:gd name="T42" fmla="*/ 1894 w 1387"/>
                <a:gd name="T43" fmla="*/ 240 h 971"/>
                <a:gd name="T44" fmla="*/ 1740 w 1387"/>
                <a:gd name="T45" fmla="*/ 387 h 971"/>
                <a:gd name="T46" fmla="*/ 1584 w 1387"/>
                <a:gd name="T47" fmla="*/ 523 h 971"/>
                <a:gd name="T48" fmla="*/ 1433 w 1387"/>
                <a:gd name="T49" fmla="*/ 651 h 971"/>
                <a:gd name="T50" fmla="*/ 1278 w 1387"/>
                <a:gd name="T51" fmla="*/ 765 h 971"/>
                <a:gd name="T52" fmla="*/ 1127 w 1387"/>
                <a:gd name="T53" fmla="*/ 869 h 971"/>
                <a:gd name="T54" fmla="*/ 981 w 1387"/>
                <a:gd name="T55" fmla="*/ 957 h 971"/>
                <a:gd name="T56" fmla="*/ 836 w 1387"/>
                <a:gd name="T57" fmla="*/ 1036 h 971"/>
                <a:gd name="T58" fmla="*/ 700 w 1387"/>
                <a:gd name="T59" fmla="*/ 1098 h 971"/>
                <a:gd name="T60" fmla="*/ 570 w 1387"/>
                <a:gd name="T61" fmla="*/ 1144 h 971"/>
                <a:gd name="T62" fmla="*/ 450 w 1387"/>
                <a:gd name="T63" fmla="*/ 1176 h 971"/>
                <a:gd name="T64" fmla="*/ 339 w 1387"/>
                <a:gd name="T65" fmla="*/ 1195 h 971"/>
                <a:gd name="T66" fmla="*/ 263 w 1387"/>
                <a:gd name="T67" fmla="*/ 1197 h 971"/>
                <a:gd name="T68" fmla="*/ 217 w 1387"/>
                <a:gd name="T69" fmla="*/ 1195 h 971"/>
                <a:gd name="T70" fmla="*/ 173 w 1387"/>
                <a:gd name="T71" fmla="*/ 1190 h 971"/>
                <a:gd name="T72" fmla="*/ 132 w 1387"/>
                <a:gd name="T73" fmla="*/ 1176 h 971"/>
                <a:gd name="T74" fmla="*/ 97 w 1387"/>
                <a:gd name="T75" fmla="*/ 1163 h 971"/>
                <a:gd name="T76" fmla="*/ 63 w 1387"/>
                <a:gd name="T77" fmla="*/ 1147 h 971"/>
                <a:gd name="T78" fmla="*/ 48 w 1387"/>
                <a:gd name="T79" fmla="*/ 1134 h 97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87" h="971">
                  <a:moveTo>
                    <a:pt x="0" y="910"/>
                  </a:moveTo>
                  <a:lnTo>
                    <a:pt x="0" y="910"/>
                  </a:lnTo>
                  <a:lnTo>
                    <a:pt x="13" y="921"/>
                  </a:lnTo>
                  <a:lnTo>
                    <a:pt x="26" y="931"/>
                  </a:lnTo>
                  <a:lnTo>
                    <a:pt x="39" y="938"/>
                  </a:lnTo>
                  <a:lnTo>
                    <a:pt x="53" y="946"/>
                  </a:lnTo>
                  <a:lnTo>
                    <a:pt x="68" y="953"/>
                  </a:lnTo>
                  <a:lnTo>
                    <a:pt x="84" y="957"/>
                  </a:lnTo>
                  <a:lnTo>
                    <a:pt x="100" y="962"/>
                  </a:lnTo>
                  <a:lnTo>
                    <a:pt x="116" y="965"/>
                  </a:lnTo>
                  <a:lnTo>
                    <a:pt x="132" y="968"/>
                  </a:lnTo>
                  <a:lnTo>
                    <a:pt x="150" y="970"/>
                  </a:lnTo>
                  <a:lnTo>
                    <a:pt x="167" y="971"/>
                  </a:lnTo>
                  <a:lnTo>
                    <a:pt x="184" y="971"/>
                  </a:lnTo>
                  <a:lnTo>
                    <a:pt x="221" y="968"/>
                  </a:lnTo>
                  <a:lnTo>
                    <a:pt x="259" y="962"/>
                  </a:lnTo>
                  <a:lnTo>
                    <a:pt x="298" y="954"/>
                  </a:lnTo>
                  <a:lnTo>
                    <a:pt x="337" y="942"/>
                  </a:lnTo>
                  <a:lnTo>
                    <a:pt x="380" y="927"/>
                  </a:lnTo>
                  <a:lnTo>
                    <a:pt x="422" y="908"/>
                  </a:lnTo>
                  <a:lnTo>
                    <a:pt x="466" y="888"/>
                  </a:lnTo>
                  <a:lnTo>
                    <a:pt x="509" y="864"/>
                  </a:lnTo>
                  <a:lnTo>
                    <a:pt x="556" y="839"/>
                  </a:lnTo>
                  <a:lnTo>
                    <a:pt x="601" y="809"/>
                  </a:lnTo>
                  <a:lnTo>
                    <a:pt x="649" y="778"/>
                  </a:lnTo>
                  <a:lnTo>
                    <a:pt x="696" y="745"/>
                  </a:lnTo>
                  <a:lnTo>
                    <a:pt x="744" y="708"/>
                  </a:lnTo>
                  <a:lnTo>
                    <a:pt x="793" y="669"/>
                  </a:lnTo>
                  <a:lnTo>
                    <a:pt x="843" y="628"/>
                  </a:lnTo>
                  <a:lnTo>
                    <a:pt x="892" y="584"/>
                  </a:lnTo>
                  <a:lnTo>
                    <a:pt x="942" y="538"/>
                  </a:lnTo>
                  <a:lnTo>
                    <a:pt x="991" y="490"/>
                  </a:lnTo>
                  <a:lnTo>
                    <a:pt x="1041" y="441"/>
                  </a:lnTo>
                  <a:lnTo>
                    <a:pt x="1092" y="387"/>
                  </a:lnTo>
                  <a:lnTo>
                    <a:pt x="1141" y="334"/>
                  </a:lnTo>
                  <a:lnTo>
                    <a:pt x="1191" y="277"/>
                  </a:lnTo>
                  <a:lnTo>
                    <a:pt x="1240" y="219"/>
                  </a:lnTo>
                  <a:lnTo>
                    <a:pt x="1290" y="159"/>
                  </a:lnTo>
                  <a:lnTo>
                    <a:pt x="1338" y="96"/>
                  </a:lnTo>
                  <a:lnTo>
                    <a:pt x="1387" y="31"/>
                  </a:lnTo>
                  <a:lnTo>
                    <a:pt x="1350" y="0"/>
                  </a:lnTo>
                  <a:lnTo>
                    <a:pt x="1301" y="63"/>
                  </a:lnTo>
                  <a:lnTo>
                    <a:pt x="1253" y="124"/>
                  </a:lnTo>
                  <a:lnTo>
                    <a:pt x="1204" y="184"/>
                  </a:lnTo>
                  <a:lnTo>
                    <a:pt x="1156" y="241"/>
                  </a:lnTo>
                  <a:lnTo>
                    <a:pt x="1106" y="297"/>
                  </a:lnTo>
                  <a:lnTo>
                    <a:pt x="1057" y="351"/>
                  </a:lnTo>
                  <a:lnTo>
                    <a:pt x="1007" y="401"/>
                  </a:lnTo>
                  <a:lnTo>
                    <a:pt x="959" y="452"/>
                  </a:lnTo>
                  <a:lnTo>
                    <a:pt x="910" y="499"/>
                  </a:lnTo>
                  <a:lnTo>
                    <a:pt x="860" y="545"/>
                  </a:lnTo>
                  <a:lnTo>
                    <a:pt x="812" y="587"/>
                  </a:lnTo>
                  <a:lnTo>
                    <a:pt x="764" y="628"/>
                  </a:lnTo>
                  <a:lnTo>
                    <a:pt x="716" y="666"/>
                  </a:lnTo>
                  <a:lnTo>
                    <a:pt x="669" y="701"/>
                  </a:lnTo>
                  <a:lnTo>
                    <a:pt x="623" y="734"/>
                  </a:lnTo>
                  <a:lnTo>
                    <a:pt x="576" y="765"/>
                  </a:lnTo>
                  <a:lnTo>
                    <a:pt x="531" y="794"/>
                  </a:lnTo>
                  <a:lnTo>
                    <a:pt x="487" y="819"/>
                  </a:lnTo>
                  <a:lnTo>
                    <a:pt x="445" y="841"/>
                  </a:lnTo>
                  <a:lnTo>
                    <a:pt x="403" y="861"/>
                  </a:lnTo>
                  <a:lnTo>
                    <a:pt x="362" y="877"/>
                  </a:lnTo>
                  <a:lnTo>
                    <a:pt x="324" y="891"/>
                  </a:lnTo>
                  <a:lnTo>
                    <a:pt x="286" y="902"/>
                  </a:lnTo>
                  <a:lnTo>
                    <a:pt x="250" y="912"/>
                  </a:lnTo>
                  <a:lnTo>
                    <a:pt x="215" y="916"/>
                  </a:lnTo>
                  <a:lnTo>
                    <a:pt x="183" y="918"/>
                  </a:lnTo>
                  <a:lnTo>
                    <a:pt x="167" y="918"/>
                  </a:lnTo>
                  <a:lnTo>
                    <a:pt x="152" y="918"/>
                  </a:lnTo>
                  <a:lnTo>
                    <a:pt x="138" y="916"/>
                  </a:lnTo>
                  <a:lnTo>
                    <a:pt x="123" y="913"/>
                  </a:lnTo>
                  <a:lnTo>
                    <a:pt x="110" y="912"/>
                  </a:lnTo>
                  <a:lnTo>
                    <a:pt x="97" y="907"/>
                  </a:lnTo>
                  <a:lnTo>
                    <a:pt x="84" y="902"/>
                  </a:lnTo>
                  <a:lnTo>
                    <a:pt x="72" y="897"/>
                  </a:lnTo>
                  <a:lnTo>
                    <a:pt x="61" y="891"/>
                  </a:lnTo>
                  <a:lnTo>
                    <a:pt x="50" y="885"/>
                  </a:lnTo>
                  <a:lnTo>
                    <a:pt x="40" y="879"/>
                  </a:lnTo>
                  <a:lnTo>
                    <a:pt x="30" y="869"/>
                  </a:lnTo>
                  <a:lnTo>
                    <a:pt x="0" y="910"/>
                  </a:lnTo>
                  <a:close/>
                </a:path>
              </a:pathLst>
            </a:custGeom>
            <a:solidFill>
              <a:srgbClr val="009240"/>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ZA"/>
            </a:p>
          </p:txBody>
        </p:sp>
        <p:sp>
          <p:nvSpPr>
            <p:cNvPr id="9" name="Freeform 7">
              <a:extLst>
                <a:ext uri="{FF2B5EF4-FFF2-40B4-BE49-F238E27FC236}">
                  <a16:creationId xmlns:a16="http://schemas.microsoft.com/office/drawing/2014/main" id="{806715A1-ECBC-4AD3-B65F-356ECF12675C}"/>
                </a:ext>
              </a:extLst>
            </p:cNvPr>
            <p:cNvSpPr>
              <a:spLocks/>
            </p:cNvSpPr>
            <p:nvPr/>
          </p:nvSpPr>
          <p:spPr bwMode="auto">
            <a:xfrm>
              <a:off x="1668" y="1929"/>
              <a:ext cx="793" cy="1894"/>
            </a:xfrm>
            <a:custGeom>
              <a:avLst/>
              <a:gdLst>
                <a:gd name="T0" fmla="*/ 935 w 632"/>
                <a:gd name="T1" fmla="*/ 0 h 1655"/>
                <a:gd name="T2" fmla="*/ 789 w 632"/>
                <a:gd name="T3" fmla="*/ 169 h 1655"/>
                <a:gd name="T4" fmla="*/ 654 w 632"/>
                <a:gd name="T5" fmla="*/ 341 h 1655"/>
                <a:gd name="T6" fmla="*/ 532 w 632"/>
                <a:gd name="T7" fmla="*/ 509 h 1655"/>
                <a:gd name="T8" fmla="*/ 420 w 632"/>
                <a:gd name="T9" fmla="*/ 676 h 1655"/>
                <a:gd name="T10" fmla="*/ 321 w 632"/>
                <a:gd name="T11" fmla="*/ 841 h 1655"/>
                <a:gd name="T12" fmla="*/ 235 w 632"/>
                <a:gd name="T13" fmla="*/ 1001 h 1655"/>
                <a:gd name="T14" fmla="*/ 159 w 632"/>
                <a:gd name="T15" fmla="*/ 1157 h 1655"/>
                <a:gd name="T16" fmla="*/ 99 w 632"/>
                <a:gd name="T17" fmla="*/ 1307 h 1655"/>
                <a:gd name="T18" fmla="*/ 54 w 632"/>
                <a:gd name="T19" fmla="*/ 1450 h 1655"/>
                <a:gd name="T20" fmla="*/ 20 w 632"/>
                <a:gd name="T21" fmla="*/ 1584 h 1655"/>
                <a:gd name="T22" fmla="*/ 4 w 632"/>
                <a:gd name="T23" fmla="*/ 1709 h 1655"/>
                <a:gd name="T24" fmla="*/ 0 w 632"/>
                <a:gd name="T25" fmla="*/ 1825 h 1655"/>
                <a:gd name="T26" fmla="*/ 14 w 632"/>
                <a:gd name="T27" fmla="*/ 1928 h 1655"/>
                <a:gd name="T28" fmla="*/ 29 w 632"/>
                <a:gd name="T29" fmla="*/ 1978 h 1655"/>
                <a:gd name="T30" fmla="*/ 44 w 632"/>
                <a:gd name="T31" fmla="*/ 2023 h 1655"/>
                <a:gd name="T32" fmla="*/ 67 w 632"/>
                <a:gd name="T33" fmla="*/ 2065 h 1655"/>
                <a:gd name="T34" fmla="*/ 94 w 632"/>
                <a:gd name="T35" fmla="*/ 2103 h 1655"/>
                <a:gd name="T36" fmla="*/ 125 w 632"/>
                <a:gd name="T37" fmla="*/ 2139 h 1655"/>
                <a:gd name="T38" fmla="*/ 163 w 632"/>
                <a:gd name="T39" fmla="*/ 2168 h 1655"/>
                <a:gd name="T40" fmla="*/ 196 w 632"/>
                <a:gd name="T41" fmla="*/ 2103 h 1655"/>
                <a:gd name="T42" fmla="*/ 167 w 632"/>
                <a:gd name="T43" fmla="*/ 2077 h 1655"/>
                <a:gd name="T44" fmla="*/ 144 w 632"/>
                <a:gd name="T45" fmla="*/ 2048 h 1655"/>
                <a:gd name="T46" fmla="*/ 124 w 632"/>
                <a:gd name="T47" fmla="*/ 2015 h 1655"/>
                <a:gd name="T48" fmla="*/ 109 w 632"/>
                <a:gd name="T49" fmla="*/ 1978 h 1655"/>
                <a:gd name="T50" fmla="*/ 94 w 632"/>
                <a:gd name="T51" fmla="*/ 1939 h 1655"/>
                <a:gd name="T52" fmla="*/ 80 w 632"/>
                <a:gd name="T53" fmla="*/ 1870 h 1655"/>
                <a:gd name="T54" fmla="*/ 75 w 632"/>
                <a:gd name="T55" fmla="*/ 1769 h 1655"/>
                <a:gd name="T56" fmla="*/ 85 w 632"/>
                <a:gd name="T57" fmla="*/ 1656 h 1655"/>
                <a:gd name="T58" fmla="*/ 110 w 632"/>
                <a:gd name="T59" fmla="*/ 1532 h 1655"/>
                <a:gd name="T60" fmla="*/ 147 w 632"/>
                <a:gd name="T61" fmla="*/ 1398 h 1655"/>
                <a:gd name="T62" fmla="*/ 200 w 632"/>
                <a:gd name="T63" fmla="*/ 1255 h 1655"/>
                <a:gd name="T64" fmla="*/ 266 w 632"/>
                <a:gd name="T65" fmla="*/ 1107 h 1655"/>
                <a:gd name="T66" fmla="*/ 345 w 632"/>
                <a:gd name="T67" fmla="*/ 952 h 1655"/>
                <a:gd name="T68" fmla="*/ 437 w 632"/>
                <a:gd name="T69" fmla="*/ 791 h 1655"/>
                <a:gd name="T70" fmla="*/ 538 w 632"/>
                <a:gd name="T71" fmla="*/ 628 h 1655"/>
                <a:gd name="T72" fmla="*/ 656 w 632"/>
                <a:gd name="T73" fmla="*/ 461 h 1655"/>
                <a:gd name="T74" fmla="*/ 783 w 632"/>
                <a:gd name="T75" fmla="*/ 294 h 1655"/>
                <a:gd name="T76" fmla="*/ 922 w 632"/>
                <a:gd name="T77" fmla="*/ 126 h 1655"/>
                <a:gd name="T78" fmla="*/ 995 w 632"/>
                <a:gd name="T79" fmla="*/ 40 h 165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32" h="1655">
                  <a:moveTo>
                    <a:pt x="594" y="0"/>
                  </a:moveTo>
                  <a:lnTo>
                    <a:pt x="594" y="0"/>
                  </a:lnTo>
                  <a:lnTo>
                    <a:pt x="546" y="64"/>
                  </a:lnTo>
                  <a:lnTo>
                    <a:pt x="501" y="129"/>
                  </a:lnTo>
                  <a:lnTo>
                    <a:pt x="457" y="193"/>
                  </a:lnTo>
                  <a:lnTo>
                    <a:pt x="415" y="260"/>
                  </a:lnTo>
                  <a:lnTo>
                    <a:pt x="376" y="324"/>
                  </a:lnTo>
                  <a:lnTo>
                    <a:pt x="338" y="389"/>
                  </a:lnTo>
                  <a:lnTo>
                    <a:pt x="302" y="453"/>
                  </a:lnTo>
                  <a:lnTo>
                    <a:pt x="267" y="516"/>
                  </a:lnTo>
                  <a:lnTo>
                    <a:pt x="235" y="579"/>
                  </a:lnTo>
                  <a:lnTo>
                    <a:pt x="204" y="642"/>
                  </a:lnTo>
                  <a:lnTo>
                    <a:pt x="175" y="704"/>
                  </a:lnTo>
                  <a:lnTo>
                    <a:pt x="149" y="765"/>
                  </a:lnTo>
                  <a:lnTo>
                    <a:pt x="124" y="825"/>
                  </a:lnTo>
                  <a:lnTo>
                    <a:pt x="101" y="883"/>
                  </a:lnTo>
                  <a:lnTo>
                    <a:pt x="82" y="942"/>
                  </a:lnTo>
                  <a:lnTo>
                    <a:pt x="63" y="998"/>
                  </a:lnTo>
                  <a:lnTo>
                    <a:pt x="47" y="1053"/>
                  </a:lnTo>
                  <a:lnTo>
                    <a:pt x="34" y="1107"/>
                  </a:lnTo>
                  <a:lnTo>
                    <a:pt x="22" y="1159"/>
                  </a:lnTo>
                  <a:lnTo>
                    <a:pt x="13" y="1209"/>
                  </a:lnTo>
                  <a:lnTo>
                    <a:pt x="6" y="1258"/>
                  </a:lnTo>
                  <a:lnTo>
                    <a:pt x="2" y="1305"/>
                  </a:lnTo>
                  <a:lnTo>
                    <a:pt x="0" y="1349"/>
                  </a:lnTo>
                  <a:lnTo>
                    <a:pt x="0" y="1394"/>
                  </a:lnTo>
                  <a:lnTo>
                    <a:pt x="3" y="1435"/>
                  </a:lnTo>
                  <a:lnTo>
                    <a:pt x="9" y="1472"/>
                  </a:lnTo>
                  <a:lnTo>
                    <a:pt x="13" y="1493"/>
                  </a:lnTo>
                  <a:lnTo>
                    <a:pt x="18" y="1510"/>
                  </a:lnTo>
                  <a:lnTo>
                    <a:pt x="22" y="1527"/>
                  </a:lnTo>
                  <a:lnTo>
                    <a:pt x="28" y="1545"/>
                  </a:lnTo>
                  <a:lnTo>
                    <a:pt x="35" y="1561"/>
                  </a:lnTo>
                  <a:lnTo>
                    <a:pt x="42" y="1576"/>
                  </a:lnTo>
                  <a:lnTo>
                    <a:pt x="51" y="1592"/>
                  </a:lnTo>
                  <a:lnTo>
                    <a:pt x="60" y="1606"/>
                  </a:lnTo>
                  <a:lnTo>
                    <a:pt x="70" y="1620"/>
                  </a:lnTo>
                  <a:lnTo>
                    <a:pt x="80" y="1633"/>
                  </a:lnTo>
                  <a:lnTo>
                    <a:pt x="92" y="1644"/>
                  </a:lnTo>
                  <a:lnTo>
                    <a:pt x="104" y="1655"/>
                  </a:lnTo>
                  <a:lnTo>
                    <a:pt x="134" y="1614"/>
                  </a:lnTo>
                  <a:lnTo>
                    <a:pt x="124" y="1606"/>
                  </a:lnTo>
                  <a:lnTo>
                    <a:pt x="115" y="1597"/>
                  </a:lnTo>
                  <a:lnTo>
                    <a:pt x="106" y="1586"/>
                  </a:lnTo>
                  <a:lnTo>
                    <a:pt x="99" y="1575"/>
                  </a:lnTo>
                  <a:lnTo>
                    <a:pt x="92" y="1564"/>
                  </a:lnTo>
                  <a:lnTo>
                    <a:pt x="85" y="1551"/>
                  </a:lnTo>
                  <a:lnTo>
                    <a:pt x="79" y="1539"/>
                  </a:lnTo>
                  <a:lnTo>
                    <a:pt x="73" y="1524"/>
                  </a:lnTo>
                  <a:lnTo>
                    <a:pt x="69" y="1510"/>
                  </a:lnTo>
                  <a:lnTo>
                    <a:pt x="64" y="1496"/>
                  </a:lnTo>
                  <a:lnTo>
                    <a:pt x="60" y="1480"/>
                  </a:lnTo>
                  <a:lnTo>
                    <a:pt x="57" y="1464"/>
                  </a:lnTo>
                  <a:lnTo>
                    <a:pt x="51" y="1428"/>
                  </a:lnTo>
                  <a:lnTo>
                    <a:pt x="48" y="1390"/>
                  </a:lnTo>
                  <a:lnTo>
                    <a:pt x="48" y="1351"/>
                  </a:lnTo>
                  <a:lnTo>
                    <a:pt x="50" y="1309"/>
                  </a:lnTo>
                  <a:lnTo>
                    <a:pt x="54" y="1264"/>
                  </a:lnTo>
                  <a:lnTo>
                    <a:pt x="60" y="1219"/>
                  </a:lnTo>
                  <a:lnTo>
                    <a:pt x="70" y="1170"/>
                  </a:lnTo>
                  <a:lnTo>
                    <a:pt x="80" y="1120"/>
                  </a:lnTo>
                  <a:lnTo>
                    <a:pt x="93" y="1068"/>
                  </a:lnTo>
                  <a:lnTo>
                    <a:pt x="109" y="1014"/>
                  </a:lnTo>
                  <a:lnTo>
                    <a:pt x="127" y="959"/>
                  </a:lnTo>
                  <a:lnTo>
                    <a:pt x="146" y="902"/>
                  </a:lnTo>
                  <a:lnTo>
                    <a:pt x="169" y="845"/>
                  </a:lnTo>
                  <a:lnTo>
                    <a:pt x="192" y="787"/>
                  </a:lnTo>
                  <a:lnTo>
                    <a:pt x="219" y="727"/>
                  </a:lnTo>
                  <a:lnTo>
                    <a:pt x="246" y="666"/>
                  </a:lnTo>
                  <a:lnTo>
                    <a:pt x="277" y="604"/>
                  </a:lnTo>
                  <a:lnTo>
                    <a:pt x="309" y="543"/>
                  </a:lnTo>
                  <a:lnTo>
                    <a:pt x="342" y="480"/>
                  </a:lnTo>
                  <a:lnTo>
                    <a:pt x="379" y="415"/>
                  </a:lnTo>
                  <a:lnTo>
                    <a:pt x="417" y="352"/>
                  </a:lnTo>
                  <a:lnTo>
                    <a:pt x="456" y="288"/>
                  </a:lnTo>
                  <a:lnTo>
                    <a:pt x="497" y="225"/>
                  </a:lnTo>
                  <a:lnTo>
                    <a:pt x="540" y="160"/>
                  </a:lnTo>
                  <a:lnTo>
                    <a:pt x="586" y="96"/>
                  </a:lnTo>
                  <a:lnTo>
                    <a:pt x="632" y="31"/>
                  </a:lnTo>
                  <a:lnTo>
                    <a:pt x="594" y="0"/>
                  </a:lnTo>
                  <a:close/>
                </a:path>
              </a:pathLst>
            </a:custGeom>
            <a:solidFill>
              <a:srgbClr val="009240"/>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ZA"/>
            </a:p>
          </p:txBody>
        </p:sp>
        <p:sp>
          <p:nvSpPr>
            <p:cNvPr id="10" name="Freeform 8">
              <a:extLst>
                <a:ext uri="{FF2B5EF4-FFF2-40B4-BE49-F238E27FC236}">
                  <a16:creationId xmlns:a16="http://schemas.microsoft.com/office/drawing/2014/main" id="{0644521E-92C9-40FB-B083-3608876BC247}"/>
                </a:ext>
              </a:extLst>
            </p:cNvPr>
            <p:cNvSpPr>
              <a:spLocks/>
            </p:cNvSpPr>
            <p:nvPr/>
          </p:nvSpPr>
          <p:spPr bwMode="auto">
            <a:xfrm>
              <a:off x="2413" y="854"/>
              <a:ext cx="1740" cy="1109"/>
            </a:xfrm>
            <a:custGeom>
              <a:avLst/>
              <a:gdLst>
                <a:gd name="T0" fmla="*/ 2183 w 1387"/>
                <a:gd name="T1" fmla="*/ 79 h 970"/>
                <a:gd name="T2" fmla="*/ 2144 w 1387"/>
                <a:gd name="T3" fmla="*/ 51 h 970"/>
                <a:gd name="T4" fmla="*/ 2098 w 1387"/>
                <a:gd name="T5" fmla="*/ 31 h 970"/>
                <a:gd name="T6" fmla="*/ 2052 w 1387"/>
                <a:gd name="T7" fmla="*/ 16 h 970"/>
                <a:gd name="T8" fmla="*/ 2002 w 1387"/>
                <a:gd name="T9" fmla="*/ 7 h 970"/>
                <a:gd name="T10" fmla="*/ 1948 w 1387"/>
                <a:gd name="T11" fmla="*/ 0 h 970"/>
                <a:gd name="T12" fmla="*/ 1892 w 1387"/>
                <a:gd name="T13" fmla="*/ 0 h 970"/>
                <a:gd name="T14" fmla="*/ 1776 w 1387"/>
                <a:gd name="T15" fmla="*/ 10 h 970"/>
                <a:gd name="T16" fmla="*/ 1651 w 1387"/>
                <a:gd name="T17" fmla="*/ 37 h 970"/>
                <a:gd name="T18" fmla="*/ 1517 w 1387"/>
                <a:gd name="T19" fmla="*/ 80 h 970"/>
                <a:gd name="T20" fmla="*/ 1380 w 1387"/>
                <a:gd name="T21" fmla="*/ 137 h 970"/>
                <a:gd name="T22" fmla="*/ 1236 w 1387"/>
                <a:gd name="T23" fmla="*/ 210 h 970"/>
                <a:gd name="T24" fmla="*/ 1088 w 1387"/>
                <a:gd name="T25" fmla="*/ 294 h 970"/>
                <a:gd name="T26" fmla="*/ 933 w 1387"/>
                <a:gd name="T27" fmla="*/ 393 h 970"/>
                <a:gd name="T28" fmla="*/ 779 w 1387"/>
                <a:gd name="T29" fmla="*/ 504 h 970"/>
                <a:gd name="T30" fmla="*/ 622 w 1387"/>
                <a:gd name="T31" fmla="*/ 628 h 970"/>
                <a:gd name="T32" fmla="*/ 465 w 1387"/>
                <a:gd name="T33" fmla="*/ 763 h 970"/>
                <a:gd name="T34" fmla="*/ 307 w 1387"/>
                <a:gd name="T35" fmla="*/ 905 h 970"/>
                <a:gd name="T36" fmla="*/ 151 w 1387"/>
                <a:gd name="T37" fmla="*/ 1063 h 970"/>
                <a:gd name="T38" fmla="*/ 0 w 1387"/>
                <a:gd name="T39" fmla="*/ 1228 h 970"/>
                <a:gd name="T40" fmla="*/ 134 w 1387"/>
                <a:gd name="T41" fmla="*/ 1186 h 970"/>
                <a:gd name="T42" fmla="*/ 286 w 1387"/>
                <a:gd name="T43" fmla="*/ 1029 h 970"/>
                <a:gd name="T44" fmla="*/ 440 w 1387"/>
                <a:gd name="T45" fmla="*/ 881 h 970"/>
                <a:gd name="T46" fmla="*/ 596 w 1387"/>
                <a:gd name="T47" fmla="*/ 742 h 970"/>
                <a:gd name="T48" fmla="*/ 750 w 1387"/>
                <a:gd name="T49" fmla="*/ 615 h 970"/>
                <a:gd name="T50" fmla="*/ 903 w 1387"/>
                <a:gd name="T51" fmla="*/ 501 h 970"/>
                <a:gd name="T52" fmla="*/ 1055 w 1387"/>
                <a:gd name="T53" fmla="*/ 398 h 970"/>
                <a:gd name="T54" fmla="*/ 1204 w 1387"/>
                <a:gd name="T55" fmla="*/ 309 h 970"/>
                <a:gd name="T56" fmla="*/ 1346 w 1387"/>
                <a:gd name="T57" fmla="*/ 230 h 970"/>
                <a:gd name="T58" fmla="*/ 1480 w 1387"/>
                <a:gd name="T59" fmla="*/ 168 h 970"/>
                <a:gd name="T60" fmla="*/ 1612 w 1387"/>
                <a:gd name="T61" fmla="*/ 121 h 970"/>
                <a:gd name="T62" fmla="*/ 1732 w 1387"/>
                <a:gd name="T63" fmla="*/ 89 h 970"/>
                <a:gd name="T64" fmla="*/ 1843 w 1387"/>
                <a:gd name="T65" fmla="*/ 70 h 970"/>
                <a:gd name="T66" fmla="*/ 1918 w 1387"/>
                <a:gd name="T67" fmla="*/ 67 h 970"/>
                <a:gd name="T68" fmla="*/ 1965 w 1387"/>
                <a:gd name="T69" fmla="*/ 70 h 970"/>
                <a:gd name="T70" fmla="*/ 2008 w 1387"/>
                <a:gd name="T71" fmla="*/ 75 h 970"/>
                <a:gd name="T72" fmla="*/ 2049 w 1387"/>
                <a:gd name="T73" fmla="*/ 89 h 970"/>
                <a:gd name="T74" fmla="*/ 2086 w 1387"/>
                <a:gd name="T75" fmla="*/ 103 h 970"/>
                <a:gd name="T76" fmla="*/ 2120 w 1387"/>
                <a:gd name="T77" fmla="*/ 119 h 970"/>
                <a:gd name="T78" fmla="*/ 2138 w 1387"/>
                <a:gd name="T79" fmla="*/ 131 h 97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87" h="970">
                  <a:moveTo>
                    <a:pt x="1387" y="60"/>
                  </a:moveTo>
                  <a:lnTo>
                    <a:pt x="1387" y="60"/>
                  </a:lnTo>
                  <a:lnTo>
                    <a:pt x="1375" y="49"/>
                  </a:lnTo>
                  <a:lnTo>
                    <a:pt x="1362" y="39"/>
                  </a:lnTo>
                  <a:lnTo>
                    <a:pt x="1347" y="31"/>
                  </a:lnTo>
                  <a:lnTo>
                    <a:pt x="1333" y="24"/>
                  </a:lnTo>
                  <a:lnTo>
                    <a:pt x="1318" y="17"/>
                  </a:lnTo>
                  <a:lnTo>
                    <a:pt x="1304" y="12"/>
                  </a:lnTo>
                  <a:lnTo>
                    <a:pt x="1288" y="8"/>
                  </a:lnTo>
                  <a:lnTo>
                    <a:pt x="1272" y="5"/>
                  </a:lnTo>
                  <a:lnTo>
                    <a:pt x="1254" y="1"/>
                  </a:lnTo>
                  <a:lnTo>
                    <a:pt x="1238" y="0"/>
                  </a:lnTo>
                  <a:lnTo>
                    <a:pt x="1221" y="0"/>
                  </a:lnTo>
                  <a:lnTo>
                    <a:pt x="1202" y="0"/>
                  </a:lnTo>
                  <a:lnTo>
                    <a:pt x="1167" y="1"/>
                  </a:lnTo>
                  <a:lnTo>
                    <a:pt x="1129" y="8"/>
                  </a:lnTo>
                  <a:lnTo>
                    <a:pt x="1090" y="16"/>
                  </a:lnTo>
                  <a:lnTo>
                    <a:pt x="1049" y="28"/>
                  </a:lnTo>
                  <a:lnTo>
                    <a:pt x="1008" y="42"/>
                  </a:lnTo>
                  <a:lnTo>
                    <a:pt x="964" y="61"/>
                  </a:lnTo>
                  <a:lnTo>
                    <a:pt x="921" y="82"/>
                  </a:lnTo>
                  <a:lnTo>
                    <a:pt x="877" y="105"/>
                  </a:lnTo>
                  <a:lnTo>
                    <a:pt x="832" y="131"/>
                  </a:lnTo>
                  <a:lnTo>
                    <a:pt x="785" y="161"/>
                  </a:lnTo>
                  <a:lnTo>
                    <a:pt x="739" y="192"/>
                  </a:lnTo>
                  <a:lnTo>
                    <a:pt x="691" y="225"/>
                  </a:lnTo>
                  <a:lnTo>
                    <a:pt x="643" y="261"/>
                  </a:lnTo>
                  <a:lnTo>
                    <a:pt x="593" y="301"/>
                  </a:lnTo>
                  <a:lnTo>
                    <a:pt x="545" y="342"/>
                  </a:lnTo>
                  <a:lnTo>
                    <a:pt x="495" y="386"/>
                  </a:lnTo>
                  <a:lnTo>
                    <a:pt x="444" y="431"/>
                  </a:lnTo>
                  <a:lnTo>
                    <a:pt x="395" y="480"/>
                  </a:lnTo>
                  <a:lnTo>
                    <a:pt x="345" y="531"/>
                  </a:lnTo>
                  <a:lnTo>
                    <a:pt x="296" y="583"/>
                  </a:lnTo>
                  <a:lnTo>
                    <a:pt x="245" y="636"/>
                  </a:lnTo>
                  <a:lnTo>
                    <a:pt x="195" y="693"/>
                  </a:lnTo>
                  <a:lnTo>
                    <a:pt x="146" y="751"/>
                  </a:lnTo>
                  <a:lnTo>
                    <a:pt x="96" y="813"/>
                  </a:lnTo>
                  <a:lnTo>
                    <a:pt x="48" y="874"/>
                  </a:lnTo>
                  <a:lnTo>
                    <a:pt x="0" y="939"/>
                  </a:lnTo>
                  <a:lnTo>
                    <a:pt x="38" y="970"/>
                  </a:lnTo>
                  <a:lnTo>
                    <a:pt x="85" y="907"/>
                  </a:lnTo>
                  <a:lnTo>
                    <a:pt x="133" y="846"/>
                  </a:lnTo>
                  <a:lnTo>
                    <a:pt x="182" y="787"/>
                  </a:lnTo>
                  <a:lnTo>
                    <a:pt x="230" y="729"/>
                  </a:lnTo>
                  <a:lnTo>
                    <a:pt x="280" y="674"/>
                  </a:lnTo>
                  <a:lnTo>
                    <a:pt x="329" y="619"/>
                  </a:lnTo>
                  <a:lnTo>
                    <a:pt x="379" y="568"/>
                  </a:lnTo>
                  <a:lnTo>
                    <a:pt x="428" y="518"/>
                  </a:lnTo>
                  <a:lnTo>
                    <a:pt x="477" y="471"/>
                  </a:lnTo>
                  <a:lnTo>
                    <a:pt x="526" y="425"/>
                  </a:lnTo>
                  <a:lnTo>
                    <a:pt x="574" y="383"/>
                  </a:lnTo>
                  <a:lnTo>
                    <a:pt x="622" y="343"/>
                  </a:lnTo>
                  <a:lnTo>
                    <a:pt x="670" y="304"/>
                  </a:lnTo>
                  <a:lnTo>
                    <a:pt x="718" y="269"/>
                  </a:lnTo>
                  <a:lnTo>
                    <a:pt x="765" y="236"/>
                  </a:lnTo>
                  <a:lnTo>
                    <a:pt x="810" y="205"/>
                  </a:lnTo>
                  <a:lnTo>
                    <a:pt x="855" y="176"/>
                  </a:lnTo>
                  <a:lnTo>
                    <a:pt x="899" y="151"/>
                  </a:lnTo>
                  <a:lnTo>
                    <a:pt x="941" y="129"/>
                  </a:lnTo>
                  <a:lnTo>
                    <a:pt x="983" y="109"/>
                  </a:lnTo>
                  <a:lnTo>
                    <a:pt x="1024" y="93"/>
                  </a:lnTo>
                  <a:lnTo>
                    <a:pt x="1063" y="79"/>
                  </a:lnTo>
                  <a:lnTo>
                    <a:pt x="1101" y="68"/>
                  </a:lnTo>
                  <a:lnTo>
                    <a:pt x="1136" y="60"/>
                  </a:lnTo>
                  <a:lnTo>
                    <a:pt x="1171" y="53"/>
                  </a:lnTo>
                  <a:lnTo>
                    <a:pt x="1205" y="52"/>
                  </a:lnTo>
                  <a:lnTo>
                    <a:pt x="1219" y="52"/>
                  </a:lnTo>
                  <a:lnTo>
                    <a:pt x="1234" y="52"/>
                  </a:lnTo>
                  <a:lnTo>
                    <a:pt x="1248" y="53"/>
                  </a:lnTo>
                  <a:lnTo>
                    <a:pt x="1263" y="57"/>
                  </a:lnTo>
                  <a:lnTo>
                    <a:pt x="1276" y="58"/>
                  </a:lnTo>
                  <a:lnTo>
                    <a:pt x="1289" y="63"/>
                  </a:lnTo>
                  <a:lnTo>
                    <a:pt x="1302" y="68"/>
                  </a:lnTo>
                  <a:lnTo>
                    <a:pt x="1314" y="72"/>
                  </a:lnTo>
                  <a:lnTo>
                    <a:pt x="1326" y="79"/>
                  </a:lnTo>
                  <a:lnTo>
                    <a:pt x="1337" y="85"/>
                  </a:lnTo>
                  <a:lnTo>
                    <a:pt x="1347" y="91"/>
                  </a:lnTo>
                  <a:lnTo>
                    <a:pt x="1358" y="101"/>
                  </a:lnTo>
                  <a:lnTo>
                    <a:pt x="1387" y="60"/>
                  </a:lnTo>
                  <a:close/>
                </a:path>
              </a:pathLst>
            </a:custGeom>
            <a:solidFill>
              <a:srgbClr val="009240"/>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ZA"/>
            </a:p>
          </p:txBody>
        </p:sp>
        <p:sp>
          <p:nvSpPr>
            <p:cNvPr id="11" name="Freeform 9">
              <a:extLst>
                <a:ext uri="{FF2B5EF4-FFF2-40B4-BE49-F238E27FC236}">
                  <a16:creationId xmlns:a16="http://schemas.microsoft.com/office/drawing/2014/main" id="{277947A3-5E06-424C-A5D9-F76254148966}"/>
                </a:ext>
              </a:extLst>
            </p:cNvPr>
            <p:cNvSpPr>
              <a:spLocks/>
            </p:cNvSpPr>
            <p:nvPr/>
          </p:nvSpPr>
          <p:spPr bwMode="auto">
            <a:xfrm>
              <a:off x="1666" y="951"/>
              <a:ext cx="794" cy="1894"/>
            </a:xfrm>
            <a:custGeom>
              <a:avLst/>
              <a:gdLst>
                <a:gd name="T0" fmla="*/ 998 w 632"/>
                <a:gd name="T1" fmla="*/ 2127 h 1655"/>
                <a:gd name="T2" fmla="*/ 852 w 632"/>
                <a:gd name="T3" fmla="*/ 1958 h 1655"/>
                <a:gd name="T4" fmla="*/ 719 w 632"/>
                <a:gd name="T5" fmla="*/ 1790 h 1655"/>
                <a:gd name="T6" fmla="*/ 597 w 632"/>
                <a:gd name="T7" fmla="*/ 1624 h 1655"/>
                <a:gd name="T8" fmla="*/ 486 w 632"/>
                <a:gd name="T9" fmla="*/ 1457 h 1655"/>
                <a:gd name="T10" fmla="*/ 388 w 632"/>
                <a:gd name="T11" fmla="*/ 1295 h 1655"/>
                <a:gd name="T12" fmla="*/ 303 w 632"/>
                <a:gd name="T13" fmla="*/ 1136 h 1655"/>
                <a:gd name="T14" fmla="*/ 232 w 632"/>
                <a:gd name="T15" fmla="*/ 986 h 1655"/>
                <a:gd name="T16" fmla="*/ 172 w 632"/>
                <a:gd name="T17" fmla="*/ 840 h 1655"/>
                <a:gd name="T18" fmla="*/ 127 w 632"/>
                <a:gd name="T19" fmla="*/ 700 h 1655"/>
                <a:gd name="T20" fmla="*/ 97 w 632"/>
                <a:gd name="T21" fmla="*/ 571 h 1655"/>
                <a:gd name="T22" fmla="*/ 78 w 632"/>
                <a:gd name="T23" fmla="*/ 453 h 1655"/>
                <a:gd name="T24" fmla="*/ 75 w 632"/>
                <a:gd name="T25" fmla="*/ 347 h 1655"/>
                <a:gd name="T26" fmla="*/ 88 w 632"/>
                <a:gd name="T27" fmla="*/ 251 h 1655"/>
                <a:gd name="T28" fmla="*/ 101 w 632"/>
                <a:gd name="T29" fmla="*/ 208 h 1655"/>
                <a:gd name="T30" fmla="*/ 113 w 632"/>
                <a:gd name="T31" fmla="*/ 172 h 1655"/>
                <a:gd name="T32" fmla="*/ 136 w 632"/>
                <a:gd name="T33" fmla="*/ 136 h 1655"/>
                <a:gd name="T34" fmla="*/ 156 w 632"/>
                <a:gd name="T35" fmla="*/ 105 h 1655"/>
                <a:gd name="T36" fmla="*/ 181 w 632"/>
                <a:gd name="T37" fmla="*/ 76 h 1655"/>
                <a:gd name="T38" fmla="*/ 211 w 632"/>
                <a:gd name="T39" fmla="*/ 54 h 1655"/>
                <a:gd name="T40" fmla="*/ 143 w 632"/>
                <a:gd name="T41" fmla="*/ 15 h 1655"/>
                <a:gd name="T42" fmla="*/ 111 w 632"/>
                <a:gd name="T43" fmla="*/ 46 h 1655"/>
                <a:gd name="T44" fmla="*/ 80 w 632"/>
                <a:gd name="T45" fmla="*/ 82 h 1655"/>
                <a:gd name="T46" fmla="*/ 55 w 632"/>
                <a:gd name="T47" fmla="*/ 124 h 1655"/>
                <a:gd name="T48" fmla="*/ 36 w 632"/>
                <a:gd name="T49" fmla="*/ 167 h 1655"/>
                <a:gd name="T50" fmla="*/ 20 w 632"/>
                <a:gd name="T51" fmla="*/ 212 h 1655"/>
                <a:gd name="T52" fmla="*/ 5 w 632"/>
                <a:gd name="T53" fmla="*/ 288 h 1655"/>
                <a:gd name="T54" fmla="*/ 0 w 632"/>
                <a:gd name="T55" fmla="*/ 401 h 1655"/>
                <a:gd name="T56" fmla="*/ 8 w 632"/>
                <a:gd name="T57" fmla="*/ 520 h 1655"/>
                <a:gd name="T58" fmla="*/ 35 w 632"/>
                <a:gd name="T59" fmla="*/ 650 h 1655"/>
                <a:gd name="T60" fmla="*/ 73 w 632"/>
                <a:gd name="T61" fmla="*/ 788 h 1655"/>
                <a:gd name="T62" fmla="*/ 128 w 632"/>
                <a:gd name="T63" fmla="*/ 934 h 1655"/>
                <a:gd name="T64" fmla="*/ 195 w 632"/>
                <a:gd name="T65" fmla="*/ 1087 h 1655"/>
                <a:gd name="T66" fmla="*/ 275 w 632"/>
                <a:gd name="T67" fmla="*/ 1245 h 1655"/>
                <a:gd name="T68" fmla="*/ 369 w 632"/>
                <a:gd name="T69" fmla="*/ 1409 h 1655"/>
                <a:gd name="T70" fmla="*/ 475 w 632"/>
                <a:gd name="T71" fmla="*/ 1575 h 1655"/>
                <a:gd name="T72" fmla="*/ 592 w 632"/>
                <a:gd name="T73" fmla="*/ 1743 h 1655"/>
                <a:gd name="T74" fmla="*/ 721 w 632"/>
                <a:gd name="T75" fmla="*/ 1915 h 1655"/>
                <a:gd name="T76" fmla="*/ 863 w 632"/>
                <a:gd name="T77" fmla="*/ 2084 h 1655"/>
                <a:gd name="T78" fmla="*/ 937 w 632"/>
                <a:gd name="T79" fmla="*/ 2168 h 165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32" h="1655">
                  <a:moveTo>
                    <a:pt x="632" y="1624"/>
                  </a:moveTo>
                  <a:lnTo>
                    <a:pt x="632" y="1624"/>
                  </a:lnTo>
                  <a:lnTo>
                    <a:pt x="585" y="1559"/>
                  </a:lnTo>
                  <a:lnTo>
                    <a:pt x="540" y="1495"/>
                  </a:lnTo>
                  <a:lnTo>
                    <a:pt x="496" y="1430"/>
                  </a:lnTo>
                  <a:lnTo>
                    <a:pt x="455" y="1367"/>
                  </a:lnTo>
                  <a:lnTo>
                    <a:pt x="416" y="1303"/>
                  </a:lnTo>
                  <a:lnTo>
                    <a:pt x="378" y="1240"/>
                  </a:lnTo>
                  <a:lnTo>
                    <a:pt x="342" y="1175"/>
                  </a:lnTo>
                  <a:lnTo>
                    <a:pt x="308" y="1112"/>
                  </a:lnTo>
                  <a:lnTo>
                    <a:pt x="276" y="1051"/>
                  </a:lnTo>
                  <a:lnTo>
                    <a:pt x="246" y="989"/>
                  </a:lnTo>
                  <a:lnTo>
                    <a:pt x="218" y="928"/>
                  </a:lnTo>
                  <a:lnTo>
                    <a:pt x="192" y="868"/>
                  </a:lnTo>
                  <a:lnTo>
                    <a:pt x="169" y="810"/>
                  </a:lnTo>
                  <a:lnTo>
                    <a:pt x="147" y="753"/>
                  </a:lnTo>
                  <a:lnTo>
                    <a:pt x="126" y="696"/>
                  </a:lnTo>
                  <a:lnTo>
                    <a:pt x="109" y="641"/>
                  </a:lnTo>
                  <a:lnTo>
                    <a:pt x="93" y="587"/>
                  </a:lnTo>
                  <a:lnTo>
                    <a:pt x="80" y="535"/>
                  </a:lnTo>
                  <a:lnTo>
                    <a:pt x="70" y="485"/>
                  </a:lnTo>
                  <a:lnTo>
                    <a:pt x="61" y="436"/>
                  </a:lnTo>
                  <a:lnTo>
                    <a:pt x="54" y="391"/>
                  </a:lnTo>
                  <a:lnTo>
                    <a:pt x="49" y="346"/>
                  </a:lnTo>
                  <a:lnTo>
                    <a:pt x="48" y="304"/>
                  </a:lnTo>
                  <a:lnTo>
                    <a:pt x="48" y="265"/>
                  </a:lnTo>
                  <a:lnTo>
                    <a:pt x="51" y="227"/>
                  </a:lnTo>
                  <a:lnTo>
                    <a:pt x="56" y="191"/>
                  </a:lnTo>
                  <a:lnTo>
                    <a:pt x="59" y="175"/>
                  </a:lnTo>
                  <a:lnTo>
                    <a:pt x="64" y="159"/>
                  </a:lnTo>
                  <a:lnTo>
                    <a:pt x="68" y="145"/>
                  </a:lnTo>
                  <a:lnTo>
                    <a:pt x="72" y="131"/>
                  </a:lnTo>
                  <a:lnTo>
                    <a:pt x="78" y="116"/>
                  </a:lnTo>
                  <a:lnTo>
                    <a:pt x="86" y="104"/>
                  </a:lnTo>
                  <a:lnTo>
                    <a:pt x="91" y="91"/>
                  </a:lnTo>
                  <a:lnTo>
                    <a:pt x="99" y="80"/>
                  </a:lnTo>
                  <a:lnTo>
                    <a:pt x="106" y="69"/>
                  </a:lnTo>
                  <a:lnTo>
                    <a:pt x="115" y="58"/>
                  </a:lnTo>
                  <a:lnTo>
                    <a:pt x="123" y="49"/>
                  </a:lnTo>
                  <a:lnTo>
                    <a:pt x="134" y="41"/>
                  </a:lnTo>
                  <a:lnTo>
                    <a:pt x="103" y="0"/>
                  </a:lnTo>
                  <a:lnTo>
                    <a:pt x="91" y="11"/>
                  </a:lnTo>
                  <a:lnTo>
                    <a:pt x="80" y="22"/>
                  </a:lnTo>
                  <a:lnTo>
                    <a:pt x="70" y="35"/>
                  </a:lnTo>
                  <a:lnTo>
                    <a:pt x="59" y="49"/>
                  </a:lnTo>
                  <a:lnTo>
                    <a:pt x="51" y="63"/>
                  </a:lnTo>
                  <a:lnTo>
                    <a:pt x="42" y="79"/>
                  </a:lnTo>
                  <a:lnTo>
                    <a:pt x="35" y="94"/>
                  </a:lnTo>
                  <a:lnTo>
                    <a:pt x="29" y="110"/>
                  </a:lnTo>
                  <a:lnTo>
                    <a:pt x="23" y="128"/>
                  </a:lnTo>
                  <a:lnTo>
                    <a:pt x="17" y="145"/>
                  </a:lnTo>
                  <a:lnTo>
                    <a:pt x="13" y="162"/>
                  </a:lnTo>
                  <a:lnTo>
                    <a:pt x="8" y="183"/>
                  </a:lnTo>
                  <a:lnTo>
                    <a:pt x="3" y="220"/>
                  </a:lnTo>
                  <a:lnTo>
                    <a:pt x="0" y="261"/>
                  </a:lnTo>
                  <a:lnTo>
                    <a:pt x="0" y="306"/>
                  </a:lnTo>
                  <a:lnTo>
                    <a:pt x="1" y="350"/>
                  </a:lnTo>
                  <a:lnTo>
                    <a:pt x="5" y="397"/>
                  </a:lnTo>
                  <a:lnTo>
                    <a:pt x="13" y="446"/>
                  </a:lnTo>
                  <a:lnTo>
                    <a:pt x="22" y="496"/>
                  </a:lnTo>
                  <a:lnTo>
                    <a:pt x="33" y="548"/>
                  </a:lnTo>
                  <a:lnTo>
                    <a:pt x="46" y="602"/>
                  </a:lnTo>
                  <a:lnTo>
                    <a:pt x="62" y="657"/>
                  </a:lnTo>
                  <a:lnTo>
                    <a:pt x="81" y="713"/>
                  </a:lnTo>
                  <a:lnTo>
                    <a:pt x="102" y="772"/>
                  </a:lnTo>
                  <a:lnTo>
                    <a:pt x="123" y="830"/>
                  </a:lnTo>
                  <a:lnTo>
                    <a:pt x="148" y="890"/>
                  </a:lnTo>
                  <a:lnTo>
                    <a:pt x="174" y="951"/>
                  </a:lnTo>
                  <a:lnTo>
                    <a:pt x="204" y="1013"/>
                  </a:lnTo>
                  <a:lnTo>
                    <a:pt x="234" y="1076"/>
                  </a:lnTo>
                  <a:lnTo>
                    <a:pt x="266" y="1139"/>
                  </a:lnTo>
                  <a:lnTo>
                    <a:pt x="301" y="1202"/>
                  </a:lnTo>
                  <a:lnTo>
                    <a:pt x="338" y="1266"/>
                  </a:lnTo>
                  <a:lnTo>
                    <a:pt x="375" y="1331"/>
                  </a:lnTo>
                  <a:lnTo>
                    <a:pt x="416" y="1395"/>
                  </a:lnTo>
                  <a:lnTo>
                    <a:pt x="457" y="1462"/>
                  </a:lnTo>
                  <a:lnTo>
                    <a:pt x="501" y="1526"/>
                  </a:lnTo>
                  <a:lnTo>
                    <a:pt x="547" y="1591"/>
                  </a:lnTo>
                  <a:lnTo>
                    <a:pt x="594" y="1655"/>
                  </a:lnTo>
                  <a:lnTo>
                    <a:pt x="632" y="1624"/>
                  </a:lnTo>
                  <a:close/>
                </a:path>
              </a:pathLst>
            </a:custGeom>
            <a:solidFill>
              <a:srgbClr val="6D619E"/>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ZA"/>
            </a:p>
          </p:txBody>
        </p:sp>
        <p:sp>
          <p:nvSpPr>
            <p:cNvPr id="12" name="Freeform 10">
              <a:extLst>
                <a:ext uri="{FF2B5EF4-FFF2-40B4-BE49-F238E27FC236}">
                  <a16:creationId xmlns:a16="http://schemas.microsoft.com/office/drawing/2014/main" id="{E0C54B53-A4DE-4390-BECA-03BE9182D957}"/>
                </a:ext>
              </a:extLst>
            </p:cNvPr>
            <p:cNvSpPr>
              <a:spLocks/>
            </p:cNvSpPr>
            <p:nvPr/>
          </p:nvSpPr>
          <p:spPr bwMode="auto">
            <a:xfrm>
              <a:off x="2412" y="2810"/>
              <a:ext cx="1741" cy="1109"/>
            </a:xfrm>
            <a:custGeom>
              <a:avLst/>
              <a:gdLst>
                <a:gd name="T0" fmla="*/ 2135 w 1388"/>
                <a:gd name="T1" fmla="*/ 1136 h 970"/>
                <a:gd name="T2" fmla="*/ 2103 w 1388"/>
                <a:gd name="T3" fmla="*/ 1157 h 970"/>
                <a:gd name="T4" fmla="*/ 2066 w 1388"/>
                <a:gd name="T5" fmla="*/ 1174 h 970"/>
                <a:gd name="T6" fmla="*/ 2028 w 1388"/>
                <a:gd name="T7" fmla="*/ 1186 h 970"/>
                <a:gd name="T8" fmla="*/ 1986 w 1388"/>
                <a:gd name="T9" fmla="*/ 1194 h 970"/>
                <a:gd name="T10" fmla="*/ 1943 w 1388"/>
                <a:gd name="T11" fmla="*/ 1200 h 970"/>
                <a:gd name="T12" fmla="*/ 1894 w 1388"/>
                <a:gd name="T13" fmla="*/ 1200 h 970"/>
                <a:gd name="T14" fmla="*/ 1789 w 1388"/>
                <a:gd name="T15" fmla="*/ 1189 h 970"/>
                <a:gd name="T16" fmla="*/ 1672 w 1388"/>
                <a:gd name="T17" fmla="*/ 1165 h 970"/>
                <a:gd name="T18" fmla="*/ 1547 w 1388"/>
                <a:gd name="T19" fmla="*/ 1125 h 970"/>
                <a:gd name="T20" fmla="*/ 1412 w 1388"/>
                <a:gd name="T21" fmla="*/ 1070 h 970"/>
                <a:gd name="T22" fmla="*/ 1274 w 1388"/>
                <a:gd name="T23" fmla="*/ 1000 h 970"/>
                <a:gd name="T24" fmla="*/ 1130 w 1388"/>
                <a:gd name="T25" fmla="*/ 916 h 970"/>
                <a:gd name="T26" fmla="*/ 980 w 1388"/>
                <a:gd name="T27" fmla="*/ 820 h 970"/>
                <a:gd name="T28" fmla="*/ 828 w 1388"/>
                <a:gd name="T29" fmla="*/ 712 h 970"/>
                <a:gd name="T30" fmla="*/ 674 w 1388"/>
                <a:gd name="T31" fmla="*/ 591 h 970"/>
                <a:gd name="T32" fmla="*/ 518 w 1388"/>
                <a:gd name="T33" fmla="*/ 458 h 970"/>
                <a:gd name="T34" fmla="*/ 364 w 1388"/>
                <a:gd name="T35" fmla="*/ 316 h 970"/>
                <a:gd name="T36" fmla="*/ 211 w 1388"/>
                <a:gd name="T37" fmla="*/ 162 h 970"/>
                <a:gd name="T38" fmla="*/ 60 w 1388"/>
                <a:gd name="T39" fmla="*/ 0 h 970"/>
                <a:gd name="T40" fmla="*/ 75 w 1388"/>
                <a:gd name="T41" fmla="*/ 126 h 970"/>
                <a:gd name="T42" fmla="*/ 228 w 1388"/>
                <a:gd name="T43" fmla="*/ 286 h 970"/>
                <a:gd name="T44" fmla="*/ 384 w 1388"/>
                <a:gd name="T45" fmla="*/ 437 h 970"/>
                <a:gd name="T46" fmla="*/ 543 w 1388"/>
                <a:gd name="T47" fmla="*/ 574 h 970"/>
                <a:gd name="T48" fmla="*/ 700 w 1388"/>
                <a:gd name="T49" fmla="*/ 704 h 970"/>
                <a:gd name="T50" fmla="*/ 855 w 1388"/>
                <a:gd name="T51" fmla="*/ 821 h 970"/>
                <a:gd name="T52" fmla="*/ 1010 w 1388"/>
                <a:gd name="T53" fmla="*/ 927 h 970"/>
                <a:gd name="T54" fmla="*/ 1162 w 1388"/>
                <a:gd name="T55" fmla="*/ 1016 h 970"/>
                <a:gd name="T56" fmla="*/ 1307 w 1388"/>
                <a:gd name="T57" fmla="*/ 1096 h 970"/>
                <a:gd name="T58" fmla="*/ 1450 w 1388"/>
                <a:gd name="T59" fmla="*/ 1160 h 970"/>
                <a:gd name="T60" fmla="*/ 1585 w 1388"/>
                <a:gd name="T61" fmla="*/ 1213 h 970"/>
                <a:gd name="T62" fmla="*/ 1713 w 1388"/>
                <a:gd name="T63" fmla="*/ 1247 h 970"/>
                <a:gd name="T64" fmla="*/ 1835 w 1388"/>
                <a:gd name="T65" fmla="*/ 1267 h 970"/>
                <a:gd name="T66" fmla="*/ 1919 w 1388"/>
                <a:gd name="T67" fmla="*/ 1268 h 970"/>
                <a:gd name="T68" fmla="*/ 1973 w 1388"/>
                <a:gd name="T69" fmla="*/ 1267 h 970"/>
                <a:gd name="T70" fmla="*/ 2024 w 1388"/>
                <a:gd name="T71" fmla="*/ 1258 h 970"/>
                <a:gd name="T72" fmla="*/ 2073 w 1388"/>
                <a:gd name="T73" fmla="*/ 1246 h 970"/>
                <a:gd name="T74" fmla="*/ 2120 w 1388"/>
                <a:gd name="T75" fmla="*/ 1228 h 970"/>
                <a:gd name="T76" fmla="*/ 2164 w 1388"/>
                <a:gd name="T77" fmla="*/ 1204 h 970"/>
                <a:gd name="T78" fmla="*/ 2184 w 1388"/>
                <a:gd name="T79" fmla="*/ 1189 h 97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88" h="970">
                  <a:moveTo>
                    <a:pt x="1357" y="869"/>
                  </a:moveTo>
                  <a:lnTo>
                    <a:pt x="1357" y="869"/>
                  </a:lnTo>
                  <a:lnTo>
                    <a:pt x="1347" y="879"/>
                  </a:lnTo>
                  <a:lnTo>
                    <a:pt x="1337" y="885"/>
                  </a:lnTo>
                  <a:lnTo>
                    <a:pt x="1325" y="891"/>
                  </a:lnTo>
                  <a:lnTo>
                    <a:pt x="1313" y="898"/>
                  </a:lnTo>
                  <a:lnTo>
                    <a:pt x="1302" y="902"/>
                  </a:lnTo>
                  <a:lnTo>
                    <a:pt x="1289" y="907"/>
                  </a:lnTo>
                  <a:lnTo>
                    <a:pt x="1277" y="912"/>
                  </a:lnTo>
                  <a:lnTo>
                    <a:pt x="1262" y="913"/>
                  </a:lnTo>
                  <a:lnTo>
                    <a:pt x="1249" y="917"/>
                  </a:lnTo>
                  <a:lnTo>
                    <a:pt x="1235" y="918"/>
                  </a:lnTo>
                  <a:lnTo>
                    <a:pt x="1219" y="918"/>
                  </a:lnTo>
                  <a:lnTo>
                    <a:pt x="1204" y="918"/>
                  </a:lnTo>
                  <a:lnTo>
                    <a:pt x="1171" y="917"/>
                  </a:lnTo>
                  <a:lnTo>
                    <a:pt x="1137" y="910"/>
                  </a:lnTo>
                  <a:lnTo>
                    <a:pt x="1101" y="902"/>
                  </a:lnTo>
                  <a:lnTo>
                    <a:pt x="1063" y="891"/>
                  </a:lnTo>
                  <a:lnTo>
                    <a:pt x="1024" y="877"/>
                  </a:lnTo>
                  <a:lnTo>
                    <a:pt x="983" y="861"/>
                  </a:lnTo>
                  <a:lnTo>
                    <a:pt x="942" y="841"/>
                  </a:lnTo>
                  <a:lnTo>
                    <a:pt x="898" y="819"/>
                  </a:lnTo>
                  <a:lnTo>
                    <a:pt x="855" y="794"/>
                  </a:lnTo>
                  <a:lnTo>
                    <a:pt x="810" y="765"/>
                  </a:lnTo>
                  <a:lnTo>
                    <a:pt x="764" y="734"/>
                  </a:lnTo>
                  <a:lnTo>
                    <a:pt x="718" y="701"/>
                  </a:lnTo>
                  <a:lnTo>
                    <a:pt x="670" y="666"/>
                  </a:lnTo>
                  <a:lnTo>
                    <a:pt x="623" y="627"/>
                  </a:lnTo>
                  <a:lnTo>
                    <a:pt x="575" y="587"/>
                  </a:lnTo>
                  <a:lnTo>
                    <a:pt x="526" y="545"/>
                  </a:lnTo>
                  <a:lnTo>
                    <a:pt x="478" y="499"/>
                  </a:lnTo>
                  <a:lnTo>
                    <a:pt x="428" y="452"/>
                  </a:lnTo>
                  <a:lnTo>
                    <a:pt x="378" y="402"/>
                  </a:lnTo>
                  <a:lnTo>
                    <a:pt x="329" y="351"/>
                  </a:lnTo>
                  <a:lnTo>
                    <a:pt x="279" y="296"/>
                  </a:lnTo>
                  <a:lnTo>
                    <a:pt x="231" y="241"/>
                  </a:lnTo>
                  <a:lnTo>
                    <a:pt x="182" y="183"/>
                  </a:lnTo>
                  <a:lnTo>
                    <a:pt x="134" y="124"/>
                  </a:lnTo>
                  <a:lnTo>
                    <a:pt x="86" y="63"/>
                  </a:lnTo>
                  <a:lnTo>
                    <a:pt x="38" y="0"/>
                  </a:lnTo>
                  <a:lnTo>
                    <a:pt x="0" y="31"/>
                  </a:lnTo>
                  <a:lnTo>
                    <a:pt x="48" y="96"/>
                  </a:lnTo>
                  <a:lnTo>
                    <a:pt x="97" y="157"/>
                  </a:lnTo>
                  <a:lnTo>
                    <a:pt x="145" y="219"/>
                  </a:lnTo>
                  <a:lnTo>
                    <a:pt x="195" y="277"/>
                  </a:lnTo>
                  <a:lnTo>
                    <a:pt x="244" y="334"/>
                  </a:lnTo>
                  <a:lnTo>
                    <a:pt x="295" y="387"/>
                  </a:lnTo>
                  <a:lnTo>
                    <a:pt x="345" y="439"/>
                  </a:lnTo>
                  <a:lnTo>
                    <a:pt x="394" y="490"/>
                  </a:lnTo>
                  <a:lnTo>
                    <a:pt x="445" y="539"/>
                  </a:lnTo>
                  <a:lnTo>
                    <a:pt x="495" y="584"/>
                  </a:lnTo>
                  <a:lnTo>
                    <a:pt x="544" y="628"/>
                  </a:lnTo>
                  <a:lnTo>
                    <a:pt x="594" y="669"/>
                  </a:lnTo>
                  <a:lnTo>
                    <a:pt x="642" y="709"/>
                  </a:lnTo>
                  <a:lnTo>
                    <a:pt x="690" y="745"/>
                  </a:lnTo>
                  <a:lnTo>
                    <a:pt x="738" y="778"/>
                  </a:lnTo>
                  <a:lnTo>
                    <a:pt x="785" y="809"/>
                  </a:lnTo>
                  <a:lnTo>
                    <a:pt x="831" y="839"/>
                  </a:lnTo>
                  <a:lnTo>
                    <a:pt x="877" y="865"/>
                  </a:lnTo>
                  <a:lnTo>
                    <a:pt x="922" y="888"/>
                  </a:lnTo>
                  <a:lnTo>
                    <a:pt x="965" y="909"/>
                  </a:lnTo>
                  <a:lnTo>
                    <a:pt x="1008" y="928"/>
                  </a:lnTo>
                  <a:lnTo>
                    <a:pt x="1048" y="942"/>
                  </a:lnTo>
                  <a:lnTo>
                    <a:pt x="1089" y="954"/>
                  </a:lnTo>
                  <a:lnTo>
                    <a:pt x="1128" y="962"/>
                  </a:lnTo>
                  <a:lnTo>
                    <a:pt x="1166" y="969"/>
                  </a:lnTo>
                  <a:lnTo>
                    <a:pt x="1201" y="970"/>
                  </a:lnTo>
                  <a:lnTo>
                    <a:pt x="1220" y="970"/>
                  </a:lnTo>
                  <a:lnTo>
                    <a:pt x="1238" y="970"/>
                  </a:lnTo>
                  <a:lnTo>
                    <a:pt x="1254" y="969"/>
                  </a:lnTo>
                  <a:lnTo>
                    <a:pt x="1271" y="965"/>
                  </a:lnTo>
                  <a:lnTo>
                    <a:pt x="1287" y="962"/>
                  </a:lnTo>
                  <a:lnTo>
                    <a:pt x="1303" y="958"/>
                  </a:lnTo>
                  <a:lnTo>
                    <a:pt x="1318" y="953"/>
                  </a:lnTo>
                  <a:lnTo>
                    <a:pt x="1332" y="946"/>
                  </a:lnTo>
                  <a:lnTo>
                    <a:pt x="1347" y="939"/>
                  </a:lnTo>
                  <a:lnTo>
                    <a:pt x="1361" y="931"/>
                  </a:lnTo>
                  <a:lnTo>
                    <a:pt x="1375" y="921"/>
                  </a:lnTo>
                  <a:lnTo>
                    <a:pt x="1388" y="910"/>
                  </a:lnTo>
                  <a:lnTo>
                    <a:pt x="1357" y="869"/>
                  </a:lnTo>
                  <a:close/>
                </a:path>
              </a:pathLst>
            </a:custGeom>
            <a:solidFill>
              <a:srgbClr val="6D619E"/>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ZA"/>
            </a:p>
          </p:txBody>
        </p:sp>
        <p:sp>
          <p:nvSpPr>
            <p:cNvPr id="13" name="Freeform 11">
              <a:extLst>
                <a:ext uri="{FF2B5EF4-FFF2-40B4-BE49-F238E27FC236}">
                  <a16:creationId xmlns:a16="http://schemas.microsoft.com/office/drawing/2014/main" id="{9701F910-7CC3-470E-9171-4C472FB6ADAE}"/>
                </a:ext>
              </a:extLst>
            </p:cNvPr>
            <p:cNvSpPr>
              <a:spLocks/>
            </p:cNvSpPr>
            <p:nvPr/>
          </p:nvSpPr>
          <p:spPr bwMode="auto">
            <a:xfrm>
              <a:off x="3492" y="1958"/>
              <a:ext cx="793" cy="1893"/>
            </a:xfrm>
            <a:custGeom>
              <a:avLst/>
              <a:gdLst>
                <a:gd name="T0" fmla="*/ 0 w 632"/>
                <a:gd name="T1" fmla="*/ 40 h 1655"/>
                <a:gd name="T2" fmla="*/ 144 w 632"/>
                <a:gd name="T3" fmla="*/ 209 h 1655"/>
                <a:gd name="T4" fmla="*/ 277 w 632"/>
                <a:gd name="T5" fmla="*/ 376 h 1655"/>
                <a:gd name="T6" fmla="*/ 398 w 632"/>
                <a:gd name="T7" fmla="*/ 544 h 1655"/>
                <a:gd name="T8" fmla="*/ 508 w 632"/>
                <a:gd name="T9" fmla="*/ 710 h 1655"/>
                <a:gd name="T10" fmla="*/ 606 w 632"/>
                <a:gd name="T11" fmla="*/ 872 h 1655"/>
                <a:gd name="T12" fmla="*/ 693 w 632"/>
                <a:gd name="T13" fmla="*/ 1029 h 1655"/>
                <a:gd name="T14" fmla="*/ 764 w 632"/>
                <a:gd name="T15" fmla="*/ 1180 h 1655"/>
                <a:gd name="T16" fmla="*/ 823 w 632"/>
                <a:gd name="T17" fmla="*/ 1327 h 1655"/>
                <a:gd name="T18" fmla="*/ 867 w 632"/>
                <a:gd name="T19" fmla="*/ 1465 h 1655"/>
                <a:gd name="T20" fmla="*/ 898 w 632"/>
                <a:gd name="T21" fmla="*/ 1594 h 1655"/>
                <a:gd name="T22" fmla="*/ 915 w 632"/>
                <a:gd name="T23" fmla="*/ 1712 h 1655"/>
                <a:gd name="T24" fmla="*/ 918 w 632"/>
                <a:gd name="T25" fmla="*/ 1820 h 1655"/>
                <a:gd name="T26" fmla="*/ 905 w 632"/>
                <a:gd name="T27" fmla="*/ 1917 h 1655"/>
                <a:gd name="T28" fmla="*/ 895 w 632"/>
                <a:gd name="T29" fmla="*/ 1957 h 1655"/>
                <a:gd name="T30" fmla="*/ 878 w 632"/>
                <a:gd name="T31" fmla="*/ 1995 h 1655"/>
                <a:gd name="T32" fmla="*/ 860 w 632"/>
                <a:gd name="T33" fmla="*/ 2029 h 1655"/>
                <a:gd name="T34" fmla="*/ 839 w 632"/>
                <a:gd name="T35" fmla="*/ 2060 h 1655"/>
                <a:gd name="T36" fmla="*/ 814 w 632"/>
                <a:gd name="T37" fmla="*/ 2090 h 1655"/>
                <a:gd name="T38" fmla="*/ 784 w 632"/>
                <a:gd name="T39" fmla="*/ 2111 h 1655"/>
                <a:gd name="T40" fmla="*/ 851 w 632"/>
                <a:gd name="T41" fmla="*/ 2150 h 1655"/>
                <a:gd name="T42" fmla="*/ 885 w 632"/>
                <a:gd name="T43" fmla="*/ 2121 h 1655"/>
                <a:gd name="T44" fmla="*/ 915 w 632"/>
                <a:gd name="T45" fmla="*/ 2083 h 1655"/>
                <a:gd name="T46" fmla="*/ 939 w 632"/>
                <a:gd name="T47" fmla="*/ 2042 h 1655"/>
                <a:gd name="T48" fmla="*/ 959 w 632"/>
                <a:gd name="T49" fmla="*/ 1999 h 1655"/>
                <a:gd name="T50" fmla="*/ 975 w 632"/>
                <a:gd name="T51" fmla="*/ 1954 h 1655"/>
                <a:gd name="T52" fmla="*/ 989 w 632"/>
                <a:gd name="T53" fmla="*/ 1877 h 1655"/>
                <a:gd name="T54" fmla="*/ 995 w 632"/>
                <a:gd name="T55" fmla="*/ 1766 h 1655"/>
                <a:gd name="T56" fmla="*/ 984 w 632"/>
                <a:gd name="T57" fmla="*/ 1646 h 1655"/>
                <a:gd name="T58" fmla="*/ 960 w 632"/>
                <a:gd name="T59" fmla="*/ 1517 h 1655"/>
                <a:gd name="T60" fmla="*/ 920 w 632"/>
                <a:gd name="T61" fmla="*/ 1379 h 1655"/>
                <a:gd name="T62" fmla="*/ 867 w 632"/>
                <a:gd name="T63" fmla="*/ 1232 h 1655"/>
                <a:gd name="T64" fmla="*/ 799 w 632"/>
                <a:gd name="T65" fmla="*/ 1080 h 1655"/>
                <a:gd name="T66" fmla="*/ 719 w 632"/>
                <a:gd name="T67" fmla="*/ 921 h 1655"/>
                <a:gd name="T68" fmla="*/ 626 w 632"/>
                <a:gd name="T69" fmla="*/ 757 h 1655"/>
                <a:gd name="T70" fmla="*/ 521 w 632"/>
                <a:gd name="T71" fmla="*/ 592 h 1655"/>
                <a:gd name="T72" fmla="*/ 403 w 632"/>
                <a:gd name="T73" fmla="*/ 424 h 1655"/>
                <a:gd name="T74" fmla="*/ 272 w 632"/>
                <a:gd name="T75" fmla="*/ 254 h 1655"/>
                <a:gd name="T76" fmla="*/ 134 w 632"/>
                <a:gd name="T77" fmla="*/ 83 h 1655"/>
                <a:gd name="T78" fmla="*/ 60 w 632"/>
                <a:gd name="T79" fmla="*/ 0 h 165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32" h="1655">
                  <a:moveTo>
                    <a:pt x="0" y="31"/>
                  </a:moveTo>
                  <a:lnTo>
                    <a:pt x="0" y="31"/>
                  </a:lnTo>
                  <a:lnTo>
                    <a:pt x="47" y="96"/>
                  </a:lnTo>
                  <a:lnTo>
                    <a:pt x="92" y="160"/>
                  </a:lnTo>
                  <a:lnTo>
                    <a:pt x="134" y="225"/>
                  </a:lnTo>
                  <a:lnTo>
                    <a:pt x="176" y="288"/>
                  </a:lnTo>
                  <a:lnTo>
                    <a:pt x="216" y="353"/>
                  </a:lnTo>
                  <a:lnTo>
                    <a:pt x="253" y="416"/>
                  </a:lnTo>
                  <a:lnTo>
                    <a:pt x="288" y="480"/>
                  </a:lnTo>
                  <a:lnTo>
                    <a:pt x="323" y="543"/>
                  </a:lnTo>
                  <a:lnTo>
                    <a:pt x="355" y="605"/>
                  </a:lnTo>
                  <a:lnTo>
                    <a:pt x="385" y="666"/>
                  </a:lnTo>
                  <a:lnTo>
                    <a:pt x="414" y="728"/>
                  </a:lnTo>
                  <a:lnTo>
                    <a:pt x="440" y="787"/>
                  </a:lnTo>
                  <a:lnTo>
                    <a:pt x="463" y="846"/>
                  </a:lnTo>
                  <a:lnTo>
                    <a:pt x="485" y="902"/>
                  </a:lnTo>
                  <a:lnTo>
                    <a:pt x="505" y="959"/>
                  </a:lnTo>
                  <a:lnTo>
                    <a:pt x="523" y="1014"/>
                  </a:lnTo>
                  <a:lnTo>
                    <a:pt x="537" y="1068"/>
                  </a:lnTo>
                  <a:lnTo>
                    <a:pt x="551" y="1120"/>
                  </a:lnTo>
                  <a:lnTo>
                    <a:pt x="562" y="1170"/>
                  </a:lnTo>
                  <a:lnTo>
                    <a:pt x="571" y="1219"/>
                  </a:lnTo>
                  <a:lnTo>
                    <a:pt x="578" y="1265"/>
                  </a:lnTo>
                  <a:lnTo>
                    <a:pt x="581" y="1309"/>
                  </a:lnTo>
                  <a:lnTo>
                    <a:pt x="584" y="1351"/>
                  </a:lnTo>
                  <a:lnTo>
                    <a:pt x="583" y="1391"/>
                  </a:lnTo>
                  <a:lnTo>
                    <a:pt x="580" y="1428"/>
                  </a:lnTo>
                  <a:lnTo>
                    <a:pt x="575" y="1465"/>
                  </a:lnTo>
                  <a:lnTo>
                    <a:pt x="572" y="1480"/>
                  </a:lnTo>
                  <a:lnTo>
                    <a:pt x="568" y="1496"/>
                  </a:lnTo>
                  <a:lnTo>
                    <a:pt x="564" y="1510"/>
                  </a:lnTo>
                  <a:lnTo>
                    <a:pt x="558" y="1525"/>
                  </a:lnTo>
                  <a:lnTo>
                    <a:pt x="552" y="1539"/>
                  </a:lnTo>
                  <a:lnTo>
                    <a:pt x="546" y="1551"/>
                  </a:lnTo>
                  <a:lnTo>
                    <a:pt x="540" y="1564"/>
                  </a:lnTo>
                  <a:lnTo>
                    <a:pt x="533" y="1575"/>
                  </a:lnTo>
                  <a:lnTo>
                    <a:pt x="524" y="1586"/>
                  </a:lnTo>
                  <a:lnTo>
                    <a:pt x="517" y="1597"/>
                  </a:lnTo>
                  <a:lnTo>
                    <a:pt x="507" y="1606"/>
                  </a:lnTo>
                  <a:lnTo>
                    <a:pt x="498" y="1614"/>
                  </a:lnTo>
                  <a:lnTo>
                    <a:pt x="529" y="1655"/>
                  </a:lnTo>
                  <a:lnTo>
                    <a:pt x="540" y="1644"/>
                  </a:lnTo>
                  <a:lnTo>
                    <a:pt x="552" y="1633"/>
                  </a:lnTo>
                  <a:lnTo>
                    <a:pt x="562" y="1621"/>
                  </a:lnTo>
                  <a:lnTo>
                    <a:pt x="572" y="1606"/>
                  </a:lnTo>
                  <a:lnTo>
                    <a:pt x="581" y="1592"/>
                  </a:lnTo>
                  <a:lnTo>
                    <a:pt x="588" y="1577"/>
                  </a:lnTo>
                  <a:lnTo>
                    <a:pt x="596" y="1561"/>
                  </a:lnTo>
                  <a:lnTo>
                    <a:pt x="603" y="1545"/>
                  </a:lnTo>
                  <a:lnTo>
                    <a:pt x="609" y="1528"/>
                  </a:lnTo>
                  <a:lnTo>
                    <a:pt x="615" y="1510"/>
                  </a:lnTo>
                  <a:lnTo>
                    <a:pt x="619" y="1493"/>
                  </a:lnTo>
                  <a:lnTo>
                    <a:pt x="623" y="1473"/>
                  </a:lnTo>
                  <a:lnTo>
                    <a:pt x="628" y="1435"/>
                  </a:lnTo>
                  <a:lnTo>
                    <a:pt x="632" y="1394"/>
                  </a:lnTo>
                  <a:lnTo>
                    <a:pt x="632" y="1350"/>
                  </a:lnTo>
                  <a:lnTo>
                    <a:pt x="631" y="1306"/>
                  </a:lnTo>
                  <a:lnTo>
                    <a:pt x="625" y="1258"/>
                  </a:lnTo>
                  <a:lnTo>
                    <a:pt x="619" y="1210"/>
                  </a:lnTo>
                  <a:lnTo>
                    <a:pt x="610" y="1159"/>
                  </a:lnTo>
                  <a:lnTo>
                    <a:pt x="599" y="1107"/>
                  </a:lnTo>
                  <a:lnTo>
                    <a:pt x="584" y="1054"/>
                  </a:lnTo>
                  <a:lnTo>
                    <a:pt x="568" y="998"/>
                  </a:lnTo>
                  <a:lnTo>
                    <a:pt x="551" y="942"/>
                  </a:lnTo>
                  <a:lnTo>
                    <a:pt x="530" y="883"/>
                  </a:lnTo>
                  <a:lnTo>
                    <a:pt x="508" y="825"/>
                  </a:lnTo>
                  <a:lnTo>
                    <a:pt x="484" y="765"/>
                  </a:lnTo>
                  <a:lnTo>
                    <a:pt x="457" y="704"/>
                  </a:lnTo>
                  <a:lnTo>
                    <a:pt x="428" y="642"/>
                  </a:lnTo>
                  <a:lnTo>
                    <a:pt x="398" y="579"/>
                  </a:lnTo>
                  <a:lnTo>
                    <a:pt x="366" y="516"/>
                  </a:lnTo>
                  <a:lnTo>
                    <a:pt x="331" y="453"/>
                  </a:lnTo>
                  <a:lnTo>
                    <a:pt x="294" y="389"/>
                  </a:lnTo>
                  <a:lnTo>
                    <a:pt x="256" y="324"/>
                  </a:lnTo>
                  <a:lnTo>
                    <a:pt x="216" y="260"/>
                  </a:lnTo>
                  <a:lnTo>
                    <a:pt x="173" y="194"/>
                  </a:lnTo>
                  <a:lnTo>
                    <a:pt x="130" y="129"/>
                  </a:lnTo>
                  <a:lnTo>
                    <a:pt x="85" y="64"/>
                  </a:lnTo>
                  <a:lnTo>
                    <a:pt x="38" y="0"/>
                  </a:lnTo>
                  <a:lnTo>
                    <a:pt x="0" y="31"/>
                  </a:lnTo>
                  <a:close/>
                </a:path>
              </a:pathLst>
            </a:custGeom>
            <a:solidFill>
              <a:srgbClr val="6D619E"/>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ZA"/>
            </a:p>
          </p:txBody>
        </p:sp>
        <p:sp>
          <p:nvSpPr>
            <p:cNvPr id="14" name="Freeform 12">
              <a:extLst>
                <a:ext uri="{FF2B5EF4-FFF2-40B4-BE49-F238E27FC236}">
                  <a16:creationId xmlns:a16="http://schemas.microsoft.com/office/drawing/2014/main" id="{6940D8FB-5CD0-4343-AF69-9AF381EE5103}"/>
                </a:ext>
              </a:extLst>
            </p:cNvPr>
            <p:cNvSpPr>
              <a:spLocks/>
            </p:cNvSpPr>
            <p:nvPr/>
          </p:nvSpPr>
          <p:spPr bwMode="auto">
            <a:xfrm>
              <a:off x="1795" y="882"/>
              <a:ext cx="1741" cy="1109"/>
            </a:xfrm>
            <a:custGeom>
              <a:avLst/>
              <a:gdLst>
                <a:gd name="T0" fmla="*/ 49 w 1388"/>
                <a:gd name="T1" fmla="*/ 132 h 971"/>
                <a:gd name="T2" fmla="*/ 80 w 1388"/>
                <a:gd name="T3" fmla="*/ 112 h 971"/>
                <a:gd name="T4" fmla="*/ 115 w 1388"/>
                <a:gd name="T5" fmla="*/ 97 h 971"/>
                <a:gd name="T6" fmla="*/ 154 w 1388"/>
                <a:gd name="T7" fmla="*/ 83 h 971"/>
                <a:gd name="T8" fmla="*/ 197 w 1388"/>
                <a:gd name="T9" fmla="*/ 75 h 971"/>
                <a:gd name="T10" fmla="*/ 241 w 1388"/>
                <a:gd name="T11" fmla="*/ 70 h 971"/>
                <a:gd name="T12" fmla="*/ 290 w 1388"/>
                <a:gd name="T13" fmla="*/ 70 h 971"/>
                <a:gd name="T14" fmla="*/ 395 w 1388"/>
                <a:gd name="T15" fmla="*/ 77 h 971"/>
                <a:gd name="T16" fmla="*/ 512 w 1388"/>
                <a:gd name="T17" fmla="*/ 104 h 971"/>
                <a:gd name="T18" fmla="*/ 633 w 1388"/>
                <a:gd name="T19" fmla="*/ 144 h 971"/>
                <a:gd name="T20" fmla="*/ 769 w 1388"/>
                <a:gd name="T21" fmla="*/ 199 h 971"/>
                <a:gd name="T22" fmla="*/ 909 w 1388"/>
                <a:gd name="T23" fmla="*/ 268 h 971"/>
                <a:gd name="T24" fmla="*/ 1054 w 1388"/>
                <a:gd name="T25" fmla="*/ 352 h 971"/>
                <a:gd name="T26" fmla="*/ 1204 w 1388"/>
                <a:gd name="T27" fmla="*/ 448 h 971"/>
                <a:gd name="T28" fmla="*/ 1356 w 1388"/>
                <a:gd name="T29" fmla="*/ 556 h 971"/>
                <a:gd name="T30" fmla="*/ 1510 w 1388"/>
                <a:gd name="T31" fmla="*/ 677 h 971"/>
                <a:gd name="T32" fmla="*/ 1666 w 1388"/>
                <a:gd name="T33" fmla="*/ 809 h 971"/>
                <a:gd name="T34" fmla="*/ 1819 w 1388"/>
                <a:gd name="T35" fmla="*/ 953 h 971"/>
                <a:gd name="T36" fmla="*/ 1973 w 1388"/>
                <a:gd name="T37" fmla="*/ 1104 h 971"/>
                <a:gd name="T38" fmla="*/ 2124 w 1388"/>
                <a:gd name="T39" fmla="*/ 1267 h 971"/>
                <a:gd name="T40" fmla="*/ 2109 w 1388"/>
                <a:gd name="T41" fmla="*/ 1141 h 971"/>
                <a:gd name="T42" fmla="*/ 1953 w 1388"/>
                <a:gd name="T43" fmla="*/ 981 h 971"/>
                <a:gd name="T44" fmla="*/ 1796 w 1388"/>
                <a:gd name="T45" fmla="*/ 831 h 971"/>
                <a:gd name="T46" fmla="*/ 1641 w 1388"/>
                <a:gd name="T47" fmla="*/ 691 h 971"/>
                <a:gd name="T48" fmla="*/ 1483 w 1388"/>
                <a:gd name="T49" fmla="*/ 565 h 971"/>
                <a:gd name="T50" fmla="*/ 1326 w 1388"/>
                <a:gd name="T51" fmla="*/ 448 h 971"/>
                <a:gd name="T52" fmla="*/ 1174 w 1388"/>
                <a:gd name="T53" fmla="*/ 343 h 971"/>
                <a:gd name="T54" fmla="*/ 1022 w 1388"/>
                <a:gd name="T55" fmla="*/ 251 h 971"/>
                <a:gd name="T56" fmla="*/ 874 w 1388"/>
                <a:gd name="T57" fmla="*/ 172 h 971"/>
                <a:gd name="T58" fmla="*/ 734 w 1388"/>
                <a:gd name="T59" fmla="*/ 109 h 971"/>
                <a:gd name="T60" fmla="*/ 598 w 1388"/>
                <a:gd name="T61" fmla="*/ 57 h 971"/>
                <a:gd name="T62" fmla="*/ 470 w 1388"/>
                <a:gd name="T63" fmla="*/ 22 h 971"/>
                <a:gd name="T64" fmla="*/ 347 w 1388"/>
                <a:gd name="T65" fmla="*/ 3 h 971"/>
                <a:gd name="T66" fmla="*/ 265 w 1388"/>
                <a:gd name="T67" fmla="*/ 0 h 971"/>
                <a:gd name="T68" fmla="*/ 209 w 1388"/>
                <a:gd name="T69" fmla="*/ 3 h 971"/>
                <a:gd name="T70" fmla="*/ 159 w 1388"/>
                <a:gd name="T71" fmla="*/ 11 h 971"/>
                <a:gd name="T72" fmla="*/ 109 w 1388"/>
                <a:gd name="T73" fmla="*/ 24 h 971"/>
                <a:gd name="T74" fmla="*/ 61 w 1388"/>
                <a:gd name="T75" fmla="*/ 43 h 971"/>
                <a:gd name="T76" fmla="*/ 20 w 1388"/>
                <a:gd name="T77" fmla="*/ 65 h 971"/>
                <a:gd name="T78" fmla="*/ 0 w 1388"/>
                <a:gd name="T79" fmla="*/ 80 h 97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88" h="971">
                  <a:moveTo>
                    <a:pt x="31" y="102"/>
                  </a:moveTo>
                  <a:lnTo>
                    <a:pt x="31" y="102"/>
                  </a:lnTo>
                  <a:lnTo>
                    <a:pt x="41" y="92"/>
                  </a:lnTo>
                  <a:lnTo>
                    <a:pt x="51" y="86"/>
                  </a:lnTo>
                  <a:lnTo>
                    <a:pt x="61" y="80"/>
                  </a:lnTo>
                  <a:lnTo>
                    <a:pt x="73" y="74"/>
                  </a:lnTo>
                  <a:lnTo>
                    <a:pt x="86" y="69"/>
                  </a:lnTo>
                  <a:lnTo>
                    <a:pt x="98" y="64"/>
                  </a:lnTo>
                  <a:lnTo>
                    <a:pt x="111" y="59"/>
                  </a:lnTo>
                  <a:lnTo>
                    <a:pt x="125" y="58"/>
                  </a:lnTo>
                  <a:lnTo>
                    <a:pt x="138" y="55"/>
                  </a:lnTo>
                  <a:lnTo>
                    <a:pt x="153" y="53"/>
                  </a:lnTo>
                  <a:lnTo>
                    <a:pt x="169" y="53"/>
                  </a:lnTo>
                  <a:lnTo>
                    <a:pt x="184" y="53"/>
                  </a:lnTo>
                  <a:lnTo>
                    <a:pt x="217" y="55"/>
                  </a:lnTo>
                  <a:lnTo>
                    <a:pt x="251" y="59"/>
                  </a:lnTo>
                  <a:lnTo>
                    <a:pt x="287" y="69"/>
                  </a:lnTo>
                  <a:lnTo>
                    <a:pt x="325" y="80"/>
                  </a:lnTo>
                  <a:lnTo>
                    <a:pt x="364" y="94"/>
                  </a:lnTo>
                  <a:lnTo>
                    <a:pt x="403" y="110"/>
                  </a:lnTo>
                  <a:lnTo>
                    <a:pt x="446" y="130"/>
                  </a:lnTo>
                  <a:lnTo>
                    <a:pt x="489" y="152"/>
                  </a:lnTo>
                  <a:lnTo>
                    <a:pt x="533" y="177"/>
                  </a:lnTo>
                  <a:lnTo>
                    <a:pt x="578" y="206"/>
                  </a:lnTo>
                  <a:lnTo>
                    <a:pt x="623" y="237"/>
                  </a:lnTo>
                  <a:lnTo>
                    <a:pt x="670" y="270"/>
                  </a:lnTo>
                  <a:lnTo>
                    <a:pt x="717" y="305"/>
                  </a:lnTo>
                  <a:lnTo>
                    <a:pt x="765" y="343"/>
                  </a:lnTo>
                  <a:lnTo>
                    <a:pt x="813" y="384"/>
                  </a:lnTo>
                  <a:lnTo>
                    <a:pt x="862" y="426"/>
                  </a:lnTo>
                  <a:lnTo>
                    <a:pt x="910" y="472"/>
                  </a:lnTo>
                  <a:lnTo>
                    <a:pt x="960" y="519"/>
                  </a:lnTo>
                  <a:lnTo>
                    <a:pt x="1009" y="570"/>
                  </a:lnTo>
                  <a:lnTo>
                    <a:pt x="1059" y="620"/>
                  </a:lnTo>
                  <a:lnTo>
                    <a:pt x="1107" y="674"/>
                  </a:lnTo>
                  <a:lnTo>
                    <a:pt x="1156" y="730"/>
                  </a:lnTo>
                  <a:lnTo>
                    <a:pt x="1206" y="787"/>
                  </a:lnTo>
                  <a:lnTo>
                    <a:pt x="1254" y="847"/>
                  </a:lnTo>
                  <a:lnTo>
                    <a:pt x="1302" y="908"/>
                  </a:lnTo>
                  <a:lnTo>
                    <a:pt x="1350" y="971"/>
                  </a:lnTo>
                  <a:lnTo>
                    <a:pt x="1388" y="940"/>
                  </a:lnTo>
                  <a:lnTo>
                    <a:pt x="1340" y="875"/>
                  </a:lnTo>
                  <a:lnTo>
                    <a:pt x="1290" y="814"/>
                  </a:lnTo>
                  <a:lnTo>
                    <a:pt x="1241" y="752"/>
                  </a:lnTo>
                  <a:lnTo>
                    <a:pt x="1191" y="694"/>
                  </a:lnTo>
                  <a:lnTo>
                    <a:pt x="1142" y="637"/>
                  </a:lnTo>
                  <a:lnTo>
                    <a:pt x="1092" y="584"/>
                  </a:lnTo>
                  <a:lnTo>
                    <a:pt x="1043" y="530"/>
                  </a:lnTo>
                  <a:lnTo>
                    <a:pt x="992" y="481"/>
                  </a:lnTo>
                  <a:lnTo>
                    <a:pt x="942" y="433"/>
                  </a:lnTo>
                  <a:lnTo>
                    <a:pt x="893" y="387"/>
                  </a:lnTo>
                  <a:lnTo>
                    <a:pt x="843" y="343"/>
                  </a:lnTo>
                  <a:lnTo>
                    <a:pt x="794" y="302"/>
                  </a:lnTo>
                  <a:lnTo>
                    <a:pt x="746" y="263"/>
                  </a:lnTo>
                  <a:lnTo>
                    <a:pt x="698" y="226"/>
                  </a:lnTo>
                  <a:lnTo>
                    <a:pt x="650" y="193"/>
                  </a:lnTo>
                  <a:lnTo>
                    <a:pt x="603" y="162"/>
                  </a:lnTo>
                  <a:lnTo>
                    <a:pt x="556" y="132"/>
                  </a:lnTo>
                  <a:lnTo>
                    <a:pt x="511" y="107"/>
                  </a:lnTo>
                  <a:lnTo>
                    <a:pt x="466" y="83"/>
                  </a:lnTo>
                  <a:lnTo>
                    <a:pt x="422" y="63"/>
                  </a:lnTo>
                  <a:lnTo>
                    <a:pt x="380" y="44"/>
                  </a:lnTo>
                  <a:lnTo>
                    <a:pt x="338" y="29"/>
                  </a:lnTo>
                  <a:lnTo>
                    <a:pt x="299" y="17"/>
                  </a:lnTo>
                  <a:lnTo>
                    <a:pt x="259" y="9"/>
                  </a:lnTo>
                  <a:lnTo>
                    <a:pt x="221" y="3"/>
                  </a:lnTo>
                  <a:lnTo>
                    <a:pt x="185" y="0"/>
                  </a:lnTo>
                  <a:lnTo>
                    <a:pt x="168" y="0"/>
                  </a:lnTo>
                  <a:lnTo>
                    <a:pt x="150" y="1"/>
                  </a:lnTo>
                  <a:lnTo>
                    <a:pt x="133" y="3"/>
                  </a:lnTo>
                  <a:lnTo>
                    <a:pt x="117" y="6"/>
                  </a:lnTo>
                  <a:lnTo>
                    <a:pt x="101" y="9"/>
                  </a:lnTo>
                  <a:lnTo>
                    <a:pt x="85" y="14"/>
                  </a:lnTo>
                  <a:lnTo>
                    <a:pt x="69" y="18"/>
                  </a:lnTo>
                  <a:lnTo>
                    <a:pt x="54" y="25"/>
                  </a:lnTo>
                  <a:lnTo>
                    <a:pt x="39" y="33"/>
                  </a:lnTo>
                  <a:lnTo>
                    <a:pt x="26" y="40"/>
                  </a:lnTo>
                  <a:lnTo>
                    <a:pt x="13" y="50"/>
                  </a:lnTo>
                  <a:lnTo>
                    <a:pt x="0" y="61"/>
                  </a:lnTo>
                  <a:lnTo>
                    <a:pt x="31" y="102"/>
                  </a:lnTo>
                  <a:close/>
                </a:path>
              </a:pathLst>
            </a:custGeom>
            <a:solidFill>
              <a:srgbClr val="6D619E"/>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ZA"/>
            </a:p>
          </p:txBody>
        </p:sp>
        <p:sp>
          <p:nvSpPr>
            <p:cNvPr id="15" name="Freeform 13">
              <a:extLst>
                <a:ext uri="{FF2B5EF4-FFF2-40B4-BE49-F238E27FC236}">
                  <a16:creationId xmlns:a16="http://schemas.microsoft.com/office/drawing/2014/main" id="{E9DCFAA5-A7C3-4BD5-B9B7-0C8E78B994CC}"/>
                </a:ext>
              </a:extLst>
            </p:cNvPr>
            <p:cNvSpPr>
              <a:spLocks/>
            </p:cNvSpPr>
            <p:nvPr/>
          </p:nvSpPr>
          <p:spPr bwMode="auto">
            <a:xfrm>
              <a:off x="1074" y="2402"/>
              <a:ext cx="1888" cy="699"/>
            </a:xfrm>
            <a:custGeom>
              <a:avLst/>
              <a:gdLst>
                <a:gd name="T0" fmla="*/ 2368 w 1505"/>
                <a:gd name="T1" fmla="*/ 729 h 611"/>
                <a:gd name="T2" fmla="*/ 2133 w 1505"/>
                <a:gd name="T3" fmla="*/ 728 h 611"/>
                <a:gd name="T4" fmla="*/ 1903 w 1505"/>
                <a:gd name="T5" fmla="*/ 717 h 611"/>
                <a:gd name="T6" fmla="*/ 1682 w 1505"/>
                <a:gd name="T7" fmla="*/ 700 h 611"/>
                <a:gd name="T8" fmla="*/ 1470 w 1505"/>
                <a:gd name="T9" fmla="*/ 676 h 611"/>
                <a:gd name="T10" fmla="*/ 1268 w 1505"/>
                <a:gd name="T11" fmla="*/ 643 h 611"/>
                <a:gd name="T12" fmla="*/ 1078 w 1505"/>
                <a:gd name="T13" fmla="*/ 606 h 611"/>
                <a:gd name="T14" fmla="*/ 902 w 1505"/>
                <a:gd name="T15" fmla="*/ 563 h 611"/>
                <a:gd name="T16" fmla="*/ 736 w 1505"/>
                <a:gd name="T17" fmla="*/ 516 h 611"/>
                <a:gd name="T18" fmla="*/ 590 w 1505"/>
                <a:gd name="T19" fmla="*/ 462 h 611"/>
                <a:gd name="T20" fmla="*/ 457 w 1505"/>
                <a:gd name="T21" fmla="*/ 405 h 611"/>
                <a:gd name="T22" fmla="*/ 345 w 1505"/>
                <a:gd name="T23" fmla="*/ 342 h 611"/>
                <a:gd name="T24" fmla="*/ 248 w 1505"/>
                <a:gd name="T25" fmla="*/ 276 h 611"/>
                <a:gd name="T26" fmla="*/ 173 w 1505"/>
                <a:gd name="T27" fmla="*/ 208 h 611"/>
                <a:gd name="T28" fmla="*/ 143 w 1505"/>
                <a:gd name="T29" fmla="*/ 175 h 611"/>
                <a:gd name="T30" fmla="*/ 119 w 1505"/>
                <a:gd name="T31" fmla="*/ 140 h 611"/>
                <a:gd name="T32" fmla="*/ 100 w 1505"/>
                <a:gd name="T33" fmla="*/ 105 h 611"/>
                <a:gd name="T34" fmla="*/ 88 w 1505"/>
                <a:gd name="T35" fmla="*/ 70 h 611"/>
                <a:gd name="T36" fmla="*/ 79 w 1505"/>
                <a:gd name="T37" fmla="*/ 35 h 611"/>
                <a:gd name="T38" fmla="*/ 75 w 1505"/>
                <a:gd name="T39" fmla="*/ 0 h 611"/>
                <a:gd name="T40" fmla="*/ 0 w 1505"/>
                <a:gd name="T41" fmla="*/ 22 h 611"/>
                <a:gd name="T42" fmla="*/ 8 w 1505"/>
                <a:gd name="T43" fmla="*/ 67 h 611"/>
                <a:gd name="T44" fmla="*/ 20 w 1505"/>
                <a:gd name="T45" fmla="*/ 111 h 611"/>
                <a:gd name="T46" fmla="*/ 41 w 1505"/>
                <a:gd name="T47" fmla="*/ 152 h 611"/>
                <a:gd name="T48" fmla="*/ 68 w 1505"/>
                <a:gd name="T49" fmla="*/ 193 h 611"/>
                <a:gd name="T50" fmla="*/ 97 w 1505"/>
                <a:gd name="T51" fmla="*/ 235 h 611"/>
                <a:gd name="T52" fmla="*/ 154 w 1505"/>
                <a:gd name="T53" fmla="*/ 293 h 611"/>
                <a:gd name="T54" fmla="*/ 248 w 1505"/>
                <a:gd name="T55" fmla="*/ 365 h 611"/>
                <a:gd name="T56" fmla="*/ 358 w 1505"/>
                <a:gd name="T57" fmla="*/ 430 h 611"/>
                <a:gd name="T58" fmla="*/ 488 w 1505"/>
                <a:gd name="T59" fmla="*/ 494 h 611"/>
                <a:gd name="T60" fmla="*/ 632 w 1505"/>
                <a:gd name="T61" fmla="*/ 553 h 611"/>
                <a:gd name="T62" fmla="*/ 793 w 1505"/>
                <a:gd name="T63" fmla="*/ 603 h 611"/>
                <a:gd name="T64" fmla="*/ 968 w 1505"/>
                <a:gd name="T65" fmla="*/ 652 h 611"/>
                <a:gd name="T66" fmla="*/ 1155 w 1505"/>
                <a:gd name="T67" fmla="*/ 692 h 611"/>
                <a:gd name="T68" fmla="*/ 1355 w 1505"/>
                <a:gd name="T69" fmla="*/ 728 h 611"/>
                <a:gd name="T70" fmla="*/ 1566 w 1505"/>
                <a:gd name="T71" fmla="*/ 756 h 611"/>
                <a:gd name="T72" fmla="*/ 1786 w 1505"/>
                <a:gd name="T73" fmla="*/ 778 h 611"/>
                <a:gd name="T74" fmla="*/ 2012 w 1505"/>
                <a:gd name="T75" fmla="*/ 792 h 611"/>
                <a:gd name="T76" fmla="*/ 2249 w 1505"/>
                <a:gd name="T77" fmla="*/ 797 h 611"/>
                <a:gd name="T78" fmla="*/ 2368 w 1505"/>
                <a:gd name="T79" fmla="*/ 800 h 61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505" h="611">
                  <a:moveTo>
                    <a:pt x="1505" y="557"/>
                  </a:moveTo>
                  <a:lnTo>
                    <a:pt x="1505" y="557"/>
                  </a:lnTo>
                  <a:lnTo>
                    <a:pt x="1429" y="557"/>
                  </a:lnTo>
                  <a:lnTo>
                    <a:pt x="1355" y="556"/>
                  </a:lnTo>
                  <a:lnTo>
                    <a:pt x="1282" y="553"/>
                  </a:lnTo>
                  <a:lnTo>
                    <a:pt x="1209" y="548"/>
                  </a:lnTo>
                  <a:lnTo>
                    <a:pt x="1139" y="542"/>
                  </a:lnTo>
                  <a:lnTo>
                    <a:pt x="1069" y="535"/>
                  </a:lnTo>
                  <a:lnTo>
                    <a:pt x="1001" y="526"/>
                  </a:lnTo>
                  <a:lnTo>
                    <a:pt x="934" y="517"/>
                  </a:lnTo>
                  <a:lnTo>
                    <a:pt x="870" y="504"/>
                  </a:lnTo>
                  <a:lnTo>
                    <a:pt x="806" y="491"/>
                  </a:lnTo>
                  <a:lnTo>
                    <a:pt x="744" y="479"/>
                  </a:lnTo>
                  <a:lnTo>
                    <a:pt x="685" y="463"/>
                  </a:lnTo>
                  <a:lnTo>
                    <a:pt x="628" y="447"/>
                  </a:lnTo>
                  <a:lnTo>
                    <a:pt x="573" y="430"/>
                  </a:lnTo>
                  <a:lnTo>
                    <a:pt x="519" y="413"/>
                  </a:lnTo>
                  <a:lnTo>
                    <a:pt x="468" y="394"/>
                  </a:lnTo>
                  <a:lnTo>
                    <a:pt x="420" y="373"/>
                  </a:lnTo>
                  <a:lnTo>
                    <a:pt x="375" y="353"/>
                  </a:lnTo>
                  <a:lnTo>
                    <a:pt x="331" y="331"/>
                  </a:lnTo>
                  <a:lnTo>
                    <a:pt x="290" y="309"/>
                  </a:lnTo>
                  <a:lnTo>
                    <a:pt x="252" y="285"/>
                  </a:lnTo>
                  <a:lnTo>
                    <a:pt x="219" y="261"/>
                  </a:lnTo>
                  <a:lnTo>
                    <a:pt x="187" y="236"/>
                  </a:lnTo>
                  <a:lnTo>
                    <a:pt x="158" y="211"/>
                  </a:lnTo>
                  <a:lnTo>
                    <a:pt x="133" y="186"/>
                  </a:lnTo>
                  <a:lnTo>
                    <a:pt x="110" y="159"/>
                  </a:lnTo>
                  <a:lnTo>
                    <a:pt x="101" y="146"/>
                  </a:lnTo>
                  <a:lnTo>
                    <a:pt x="91" y="134"/>
                  </a:lnTo>
                  <a:lnTo>
                    <a:pt x="83" y="121"/>
                  </a:lnTo>
                  <a:lnTo>
                    <a:pt x="76" y="107"/>
                  </a:lnTo>
                  <a:lnTo>
                    <a:pt x="69" y="94"/>
                  </a:lnTo>
                  <a:lnTo>
                    <a:pt x="64" y="80"/>
                  </a:lnTo>
                  <a:lnTo>
                    <a:pt x="59" y="68"/>
                  </a:lnTo>
                  <a:lnTo>
                    <a:pt x="56" y="53"/>
                  </a:lnTo>
                  <a:lnTo>
                    <a:pt x="53" y="41"/>
                  </a:lnTo>
                  <a:lnTo>
                    <a:pt x="50" y="27"/>
                  </a:lnTo>
                  <a:lnTo>
                    <a:pt x="48" y="14"/>
                  </a:lnTo>
                  <a:lnTo>
                    <a:pt x="48" y="0"/>
                  </a:lnTo>
                  <a:lnTo>
                    <a:pt x="0" y="0"/>
                  </a:lnTo>
                  <a:lnTo>
                    <a:pt x="0" y="17"/>
                  </a:lnTo>
                  <a:lnTo>
                    <a:pt x="2" y="35"/>
                  </a:lnTo>
                  <a:lnTo>
                    <a:pt x="5" y="52"/>
                  </a:lnTo>
                  <a:lnTo>
                    <a:pt x="9" y="68"/>
                  </a:lnTo>
                  <a:lnTo>
                    <a:pt x="13" y="85"/>
                  </a:lnTo>
                  <a:lnTo>
                    <a:pt x="19" y="101"/>
                  </a:lnTo>
                  <a:lnTo>
                    <a:pt x="26" y="116"/>
                  </a:lnTo>
                  <a:lnTo>
                    <a:pt x="34" y="132"/>
                  </a:lnTo>
                  <a:lnTo>
                    <a:pt x="43" y="148"/>
                  </a:lnTo>
                  <a:lnTo>
                    <a:pt x="51" y="164"/>
                  </a:lnTo>
                  <a:lnTo>
                    <a:pt x="61" y="179"/>
                  </a:lnTo>
                  <a:lnTo>
                    <a:pt x="73" y="194"/>
                  </a:lnTo>
                  <a:lnTo>
                    <a:pt x="98" y="224"/>
                  </a:lnTo>
                  <a:lnTo>
                    <a:pt x="126" y="250"/>
                  </a:lnTo>
                  <a:lnTo>
                    <a:pt x="158" y="279"/>
                  </a:lnTo>
                  <a:lnTo>
                    <a:pt x="191" y="304"/>
                  </a:lnTo>
                  <a:lnTo>
                    <a:pt x="227" y="329"/>
                  </a:lnTo>
                  <a:lnTo>
                    <a:pt x="267" y="354"/>
                  </a:lnTo>
                  <a:lnTo>
                    <a:pt x="310" y="378"/>
                  </a:lnTo>
                  <a:lnTo>
                    <a:pt x="354" y="400"/>
                  </a:lnTo>
                  <a:lnTo>
                    <a:pt x="402" y="422"/>
                  </a:lnTo>
                  <a:lnTo>
                    <a:pt x="452" y="442"/>
                  </a:lnTo>
                  <a:lnTo>
                    <a:pt x="504" y="461"/>
                  </a:lnTo>
                  <a:lnTo>
                    <a:pt x="558" y="480"/>
                  </a:lnTo>
                  <a:lnTo>
                    <a:pt x="615" y="498"/>
                  </a:lnTo>
                  <a:lnTo>
                    <a:pt x="673" y="515"/>
                  </a:lnTo>
                  <a:lnTo>
                    <a:pt x="734" y="529"/>
                  </a:lnTo>
                  <a:lnTo>
                    <a:pt x="797" y="543"/>
                  </a:lnTo>
                  <a:lnTo>
                    <a:pt x="861" y="556"/>
                  </a:lnTo>
                  <a:lnTo>
                    <a:pt x="926" y="569"/>
                  </a:lnTo>
                  <a:lnTo>
                    <a:pt x="995" y="578"/>
                  </a:lnTo>
                  <a:lnTo>
                    <a:pt x="1063" y="587"/>
                  </a:lnTo>
                  <a:lnTo>
                    <a:pt x="1135" y="594"/>
                  </a:lnTo>
                  <a:lnTo>
                    <a:pt x="1206" y="600"/>
                  </a:lnTo>
                  <a:lnTo>
                    <a:pt x="1279" y="605"/>
                  </a:lnTo>
                  <a:lnTo>
                    <a:pt x="1353" y="608"/>
                  </a:lnTo>
                  <a:lnTo>
                    <a:pt x="1429" y="609"/>
                  </a:lnTo>
                  <a:lnTo>
                    <a:pt x="1505" y="611"/>
                  </a:lnTo>
                  <a:lnTo>
                    <a:pt x="1505" y="557"/>
                  </a:lnTo>
                  <a:close/>
                </a:path>
              </a:pathLst>
            </a:custGeom>
            <a:solidFill>
              <a:srgbClr val="B85190"/>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ZA"/>
            </a:p>
          </p:txBody>
        </p:sp>
        <p:sp>
          <p:nvSpPr>
            <p:cNvPr id="16" name="Freeform 14">
              <a:extLst>
                <a:ext uri="{FF2B5EF4-FFF2-40B4-BE49-F238E27FC236}">
                  <a16:creationId xmlns:a16="http://schemas.microsoft.com/office/drawing/2014/main" id="{9DE565A8-5098-4707-8A6D-D9EEEECE475F}"/>
                </a:ext>
              </a:extLst>
            </p:cNvPr>
            <p:cNvSpPr>
              <a:spLocks/>
            </p:cNvSpPr>
            <p:nvPr/>
          </p:nvSpPr>
          <p:spPr bwMode="auto">
            <a:xfrm>
              <a:off x="2965" y="2375"/>
              <a:ext cx="1881" cy="727"/>
            </a:xfrm>
            <a:custGeom>
              <a:avLst/>
              <a:gdLst>
                <a:gd name="T0" fmla="*/ 2288 w 1497"/>
                <a:gd name="T1" fmla="*/ 0 h 635"/>
                <a:gd name="T2" fmla="*/ 2284 w 1497"/>
                <a:gd name="T3" fmla="*/ 35 h 635"/>
                <a:gd name="T4" fmla="*/ 2278 w 1497"/>
                <a:gd name="T5" fmla="*/ 71 h 635"/>
                <a:gd name="T6" fmla="*/ 2264 w 1497"/>
                <a:gd name="T7" fmla="*/ 106 h 635"/>
                <a:gd name="T8" fmla="*/ 2245 w 1497"/>
                <a:gd name="T9" fmla="*/ 141 h 635"/>
                <a:gd name="T10" fmla="*/ 2223 w 1497"/>
                <a:gd name="T11" fmla="*/ 175 h 635"/>
                <a:gd name="T12" fmla="*/ 2193 w 1497"/>
                <a:gd name="T13" fmla="*/ 211 h 635"/>
                <a:gd name="T14" fmla="*/ 2118 w 1497"/>
                <a:gd name="T15" fmla="*/ 279 h 635"/>
                <a:gd name="T16" fmla="*/ 2025 w 1497"/>
                <a:gd name="T17" fmla="*/ 345 h 635"/>
                <a:gd name="T18" fmla="*/ 1912 w 1497"/>
                <a:gd name="T19" fmla="*/ 409 h 635"/>
                <a:gd name="T20" fmla="*/ 1780 w 1497"/>
                <a:gd name="T21" fmla="*/ 469 h 635"/>
                <a:gd name="T22" fmla="*/ 1632 w 1497"/>
                <a:gd name="T23" fmla="*/ 524 h 635"/>
                <a:gd name="T24" fmla="*/ 1469 w 1497"/>
                <a:gd name="T25" fmla="*/ 577 h 635"/>
                <a:gd name="T26" fmla="*/ 1292 w 1497"/>
                <a:gd name="T27" fmla="*/ 622 h 635"/>
                <a:gd name="T28" fmla="*/ 1101 w 1497"/>
                <a:gd name="T29" fmla="*/ 661 h 635"/>
                <a:gd name="T30" fmla="*/ 901 w 1497"/>
                <a:gd name="T31" fmla="*/ 696 h 635"/>
                <a:gd name="T32" fmla="*/ 687 w 1497"/>
                <a:gd name="T33" fmla="*/ 724 h 635"/>
                <a:gd name="T34" fmla="*/ 466 w 1497"/>
                <a:gd name="T35" fmla="*/ 743 h 635"/>
                <a:gd name="T36" fmla="*/ 236 w 1497"/>
                <a:gd name="T37" fmla="*/ 758 h 635"/>
                <a:gd name="T38" fmla="*/ 0 w 1497"/>
                <a:gd name="T39" fmla="*/ 761 h 635"/>
                <a:gd name="T40" fmla="*/ 122 w 1497"/>
                <a:gd name="T41" fmla="*/ 830 h 635"/>
                <a:gd name="T42" fmla="*/ 358 w 1497"/>
                <a:gd name="T43" fmla="*/ 821 h 635"/>
                <a:gd name="T44" fmla="*/ 586 w 1497"/>
                <a:gd name="T45" fmla="*/ 804 h 635"/>
                <a:gd name="T46" fmla="*/ 807 w 1497"/>
                <a:gd name="T47" fmla="*/ 779 h 635"/>
                <a:gd name="T48" fmla="*/ 1015 w 1497"/>
                <a:gd name="T49" fmla="*/ 748 h 635"/>
                <a:gd name="T50" fmla="*/ 1216 w 1497"/>
                <a:gd name="T51" fmla="*/ 709 h 635"/>
                <a:gd name="T52" fmla="*/ 1404 w 1497"/>
                <a:gd name="T53" fmla="*/ 664 h 635"/>
                <a:gd name="T54" fmla="*/ 1579 w 1497"/>
                <a:gd name="T55" fmla="*/ 616 h 635"/>
                <a:gd name="T56" fmla="*/ 1738 w 1497"/>
                <a:gd name="T57" fmla="*/ 560 h 635"/>
                <a:gd name="T58" fmla="*/ 1882 w 1497"/>
                <a:gd name="T59" fmla="*/ 499 h 635"/>
                <a:gd name="T60" fmla="*/ 2012 w 1497"/>
                <a:gd name="T61" fmla="*/ 436 h 635"/>
                <a:gd name="T62" fmla="*/ 2122 w 1497"/>
                <a:gd name="T63" fmla="*/ 369 h 635"/>
                <a:gd name="T64" fmla="*/ 2214 w 1497"/>
                <a:gd name="T65" fmla="*/ 293 h 635"/>
                <a:gd name="T66" fmla="*/ 2269 w 1497"/>
                <a:gd name="T67" fmla="*/ 236 h 635"/>
                <a:gd name="T68" fmla="*/ 2301 w 1497"/>
                <a:gd name="T69" fmla="*/ 193 h 635"/>
                <a:gd name="T70" fmla="*/ 2326 w 1497"/>
                <a:gd name="T71" fmla="*/ 153 h 635"/>
                <a:gd name="T72" fmla="*/ 2345 w 1497"/>
                <a:gd name="T73" fmla="*/ 110 h 635"/>
                <a:gd name="T74" fmla="*/ 2356 w 1497"/>
                <a:gd name="T75" fmla="*/ 66 h 635"/>
                <a:gd name="T76" fmla="*/ 2364 w 1497"/>
                <a:gd name="T77" fmla="*/ 24 h 635"/>
                <a:gd name="T78" fmla="*/ 2364 w 1497"/>
                <a:gd name="T79" fmla="*/ 0 h 6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97" h="635">
                  <a:moveTo>
                    <a:pt x="1449" y="0"/>
                  </a:moveTo>
                  <a:lnTo>
                    <a:pt x="1449" y="0"/>
                  </a:lnTo>
                  <a:lnTo>
                    <a:pt x="1449" y="14"/>
                  </a:lnTo>
                  <a:lnTo>
                    <a:pt x="1447" y="27"/>
                  </a:lnTo>
                  <a:lnTo>
                    <a:pt x="1446" y="41"/>
                  </a:lnTo>
                  <a:lnTo>
                    <a:pt x="1443" y="54"/>
                  </a:lnTo>
                  <a:lnTo>
                    <a:pt x="1438" y="68"/>
                  </a:lnTo>
                  <a:lnTo>
                    <a:pt x="1434" y="81"/>
                  </a:lnTo>
                  <a:lnTo>
                    <a:pt x="1428" y="95"/>
                  </a:lnTo>
                  <a:lnTo>
                    <a:pt x="1422" y="107"/>
                  </a:lnTo>
                  <a:lnTo>
                    <a:pt x="1415" y="122"/>
                  </a:lnTo>
                  <a:lnTo>
                    <a:pt x="1408" y="134"/>
                  </a:lnTo>
                  <a:lnTo>
                    <a:pt x="1399" y="148"/>
                  </a:lnTo>
                  <a:lnTo>
                    <a:pt x="1389" y="161"/>
                  </a:lnTo>
                  <a:lnTo>
                    <a:pt x="1367" y="188"/>
                  </a:lnTo>
                  <a:lnTo>
                    <a:pt x="1342" y="213"/>
                  </a:lnTo>
                  <a:lnTo>
                    <a:pt x="1315" y="238"/>
                  </a:lnTo>
                  <a:lnTo>
                    <a:pt x="1283" y="263"/>
                  </a:lnTo>
                  <a:lnTo>
                    <a:pt x="1248" y="289"/>
                  </a:lnTo>
                  <a:lnTo>
                    <a:pt x="1211" y="312"/>
                  </a:lnTo>
                  <a:lnTo>
                    <a:pt x="1171" y="336"/>
                  </a:lnTo>
                  <a:lnTo>
                    <a:pt x="1128" y="358"/>
                  </a:lnTo>
                  <a:lnTo>
                    <a:pt x="1082" y="380"/>
                  </a:lnTo>
                  <a:lnTo>
                    <a:pt x="1034" y="400"/>
                  </a:lnTo>
                  <a:lnTo>
                    <a:pt x="984" y="421"/>
                  </a:lnTo>
                  <a:lnTo>
                    <a:pt x="930" y="440"/>
                  </a:lnTo>
                  <a:lnTo>
                    <a:pt x="876" y="457"/>
                  </a:lnTo>
                  <a:lnTo>
                    <a:pt x="818" y="474"/>
                  </a:lnTo>
                  <a:lnTo>
                    <a:pt x="760" y="490"/>
                  </a:lnTo>
                  <a:lnTo>
                    <a:pt x="697" y="504"/>
                  </a:lnTo>
                  <a:lnTo>
                    <a:pt x="635" y="518"/>
                  </a:lnTo>
                  <a:lnTo>
                    <a:pt x="571" y="531"/>
                  </a:lnTo>
                  <a:lnTo>
                    <a:pt x="504" y="542"/>
                  </a:lnTo>
                  <a:lnTo>
                    <a:pt x="435" y="552"/>
                  </a:lnTo>
                  <a:lnTo>
                    <a:pt x="367" y="559"/>
                  </a:lnTo>
                  <a:lnTo>
                    <a:pt x="295" y="567"/>
                  </a:lnTo>
                  <a:lnTo>
                    <a:pt x="222" y="574"/>
                  </a:lnTo>
                  <a:lnTo>
                    <a:pt x="150" y="578"/>
                  </a:lnTo>
                  <a:lnTo>
                    <a:pt x="75" y="580"/>
                  </a:lnTo>
                  <a:lnTo>
                    <a:pt x="0" y="581"/>
                  </a:lnTo>
                  <a:lnTo>
                    <a:pt x="0" y="635"/>
                  </a:lnTo>
                  <a:lnTo>
                    <a:pt x="77" y="633"/>
                  </a:lnTo>
                  <a:lnTo>
                    <a:pt x="153" y="630"/>
                  </a:lnTo>
                  <a:lnTo>
                    <a:pt x="227" y="626"/>
                  </a:lnTo>
                  <a:lnTo>
                    <a:pt x="300" y="619"/>
                  </a:lnTo>
                  <a:lnTo>
                    <a:pt x="371" y="613"/>
                  </a:lnTo>
                  <a:lnTo>
                    <a:pt x="441" y="604"/>
                  </a:lnTo>
                  <a:lnTo>
                    <a:pt x="511" y="594"/>
                  </a:lnTo>
                  <a:lnTo>
                    <a:pt x="578" y="583"/>
                  </a:lnTo>
                  <a:lnTo>
                    <a:pt x="643" y="570"/>
                  </a:lnTo>
                  <a:lnTo>
                    <a:pt x="707" y="556"/>
                  </a:lnTo>
                  <a:lnTo>
                    <a:pt x="770" y="541"/>
                  </a:lnTo>
                  <a:lnTo>
                    <a:pt x="831" y="525"/>
                  </a:lnTo>
                  <a:lnTo>
                    <a:pt x="889" y="507"/>
                  </a:lnTo>
                  <a:lnTo>
                    <a:pt x="945" y="489"/>
                  </a:lnTo>
                  <a:lnTo>
                    <a:pt x="1000" y="470"/>
                  </a:lnTo>
                  <a:lnTo>
                    <a:pt x="1051" y="449"/>
                  </a:lnTo>
                  <a:lnTo>
                    <a:pt x="1101" y="427"/>
                  </a:lnTo>
                  <a:lnTo>
                    <a:pt x="1149" y="405"/>
                  </a:lnTo>
                  <a:lnTo>
                    <a:pt x="1192" y="381"/>
                  </a:lnTo>
                  <a:lnTo>
                    <a:pt x="1235" y="358"/>
                  </a:lnTo>
                  <a:lnTo>
                    <a:pt x="1274" y="333"/>
                  </a:lnTo>
                  <a:lnTo>
                    <a:pt x="1310" y="307"/>
                  </a:lnTo>
                  <a:lnTo>
                    <a:pt x="1344" y="281"/>
                  </a:lnTo>
                  <a:lnTo>
                    <a:pt x="1374" y="252"/>
                  </a:lnTo>
                  <a:lnTo>
                    <a:pt x="1402" y="224"/>
                  </a:lnTo>
                  <a:lnTo>
                    <a:pt x="1427" y="194"/>
                  </a:lnTo>
                  <a:lnTo>
                    <a:pt x="1437" y="180"/>
                  </a:lnTo>
                  <a:lnTo>
                    <a:pt x="1447" y="164"/>
                  </a:lnTo>
                  <a:lnTo>
                    <a:pt x="1457" y="148"/>
                  </a:lnTo>
                  <a:lnTo>
                    <a:pt x="1465" y="133"/>
                  </a:lnTo>
                  <a:lnTo>
                    <a:pt x="1473" y="117"/>
                  </a:lnTo>
                  <a:lnTo>
                    <a:pt x="1479" y="101"/>
                  </a:lnTo>
                  <a:lnTo>
                    <a:pt x="1485" y="84"/>
                  </a:lnTo>
                  <a:lnTo>
                    <a:pt x="1489" y="68"/>
                  </a:lnTo>
                  <a:lnTo>
                    <a:pt x="1492" y="51"/>
                  </a:lnTo>
                  <a:lnTo>
                    <a:pt x="1495" y="33"/>
                  </a:lnTo>
                  <a:lnTo>
                    <a:pt x="1497" y="18"/>
                  </a:lnTo>
                  <a:lnTo>
                    <a:pt x="1497" y="0"/>
                  </a:lnTo>
                  <a:lnTo>
                    <a:pt x="1449" y="0"/>
                  </a:lnTo>
                  <a:close/>
                </a:path>
              </a:pathLst>
            </a:custGeom>
            <a:solidFill>
              <a:srgbClr val="B85190"/>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ZA"/>
            </a:p>
          </p:txBody>
        </p:sp>
        <p:sp>
          <p:nvSpPr>
            <p:cNvPr id="17" name="Freeform 15">
              <a:extLst>
                <a:ext uri="{FF2B5EF4-FFF2-40B4-BE49-F238E27FC236}">
                  <a16:creationId xmlns:a16="http://schemas.microsoft.com/office/drawing/2014/main" id="{9529B5A0-8F37-4B12-8F6B-8D265017CFF9}"/>
                </a:ext>
              </a:extLst>
            </p:cNvPr>
            <p:cNvSpPr>
              <a:spLocks/>
            </p:cNvSpPr>
            <p:nvPr/>
          </p:nvSpPr>
          <p:spPr bwMode="auto">
            <a:xfrm>
              <a:off x="2955" y="1678"/>
              <a:ext cx="1888" cy="697"/>
            </a:xfrm>
            <a:custGeom>
              <a:avLst/>
              <a:gdLst>
                <a:gd name="T0" fmla="*/ 0 w 1505"/>
                <a:gd name="T1" fmla="*/ 69 h 609"/>
                <a:gd name="T2" fmla="*/ 236 w 1505"/>
                <a:gd name="T3" fmla="*/ 70 h 609"/>
                <a:gd name="T4" fmla="*/ 465 w 1505"/>
                <a:gd name="T5" fmla="*/ 80 h 609"/>
                <a:gd name="T6" fmla="*/ 686 w 1505"/>
                <a:gd name="T7" fmla="*/ 98 h 609"/>
                <a:gd name="T8" fmla="*/ 898 w 1505"/>
                <a:gd name="T9" fmla="*/ 124 h 609"/>
                <a:gd name="T10" fmla="*/ 1100 w 1505"/>
                <a:gd name="T11" fmla="*/ 155 h 609"/>
                <a:gd name="T12" fmla="*/ 1291 w 1505"/>
                <a:gd name="T13" fmla="*/ 191 h 609"/>
                <a:gd name="T14" fmla="*/ 1466 w 1505"/>
                <a:gd name="T15" fmla="*/ 235 h 609"/>
                <a:gd name="T16" fmla="*/ 1632 w 1505"/>
                <a:gd name="T17" fmla="*/ 284 h 609"/>
                <a:gd name="T18" fmla="*/ 1779 w 1505"/>
                <a:gd name="T19" fmla="*/ 338 h 609"/>
                <a:gd name="T20" fmla="*/ 1912 w 1505"/>
                <a:gd name="T21" fmla="*/ 396 h 609"/>
                <a:gd name="T22" fmla="*/ 2023 w 1505"/>
                <a:gd name="T23" fmla="*/ 457 h 609"/>
                <a:gd name="T24" fmla="*/ 2120 w 1505"/>
                <a:gd name="T25" fmla="*/ 522 h 609"/>
                <a:gd name="T26" fmla="*/ 2195 w 1505"/>
                <a:gd name="T27" fmla="*/ 589 h 609"/>
                <a:gd name="T28" fmla="*/ 2225 w 1505"/>
                <a:gd name="T29" fmla="*/ 623 h 609"/>
                <a:gd name="T30" fmla="*/ 2249 w 1505"/>
                <a:gd name="T31" fmla="*/ 658 h 609"/>
                <a:gd name="T32" fmla="*/ 2268 w 1505"/>
                <a:gd name="T33" fmla="*/ 692 h 609"/>
                <a:gd name="T34" fmla="*/ 2281 w 1505"/>
                <a:gd name="T35" fmla="*/ 728 h 609"/>
                <a:gd name="T36" fmla="*/ 2289 w 1505"/>
                <a:gd name="T37" fmla="*/ 762 h 609"/>
                <a:gd name="T38" fmla="*/ 2293 w 1505"/>
                <a:gd name="T39" fmla="*/ 798 h 609"/>
                <a:gd name="T40" fmla="*/ 2368 w 1505"/>
                <a:gd name="T41" fmla="*/ 776 h 609"/>
                <a:gd name="T42" fmla="*/ 2361 w 1505"/>
                <a:gd name="T43" fmla="*/ 729 h 609"/>
                <a:gd name="T44" fmla="*/ 2348 w 1505"/>
                <a:gd name="T45" fmla="*/ 687 h 609"/>
                <a:gd name="T46" fmla="*/ 2327 w 1505"/>
                <a:gd name="T47" fmla="*/ 645 h 609"/>
                <a:gd name="T48" fmla="*/ 2301 w 1505"/>
                <a:gd name="T49" fmla="*/ 604 h 609"/>
                <a:gd name="T50" fmla="*/ 2272 w 1505"/>
                <a:gd name="T51" fmla="*/ 564 h 609"/>
                <a:gd name="T52" fmla="*/ 2214 w 1505"/>
                <a:gd name="T53" fmla="*/ 507 h 609"/>
                <a:gd name="T54" fmla="*/ 2120 w 1505"/>
                <a:gd name="T55" fmla="*/ 435 h 609"/>
                <a:gd name="T56" fmla="*/ 2011 w 1505"/>
                <a:gd name="T57" fmla="*/ 366 h 609"/>
                <a:gd name="T58" fmla="*/ 1880 w 1505"/>
                <a:gd name="T59" fmla="*/ 302 h 609"/>
                <a:gd name="T60" fmla="*/ 1736 w 1505"/>
                <a:gd name="T61" fmla="*/ 245 h 609"/>
                <a:gd name="T62" fmla="*/ 1576 w 1505"/>
                <a:gd name="T63" fmla="*/ 193 h 609"/>
                <a:gd name="T64" fmla="*/ 1400 w 1505"/>
                <a:gd name="T65" fmla="*/ 146 h 609"/>
                <a:gd name="T66" fmla="*/ 1213 w 1505"/>
                <a:gd name="T67" fmla="*/ 105 h 609"/>
                <a:gd name="T68" fmla="*/ 1014 w 1505"/>
                <a:gd name="T69" fmla="*/ 70 h 609"/>
                <a:gd name="T70" fmla="*/ 803 w 1505"/>
                <a:gd name="T71" fmla="*/ 40 h 609"/>
                <a:gd name="T72" fmla="*/ 582 w 1505"/>
                <a:gd name="T73" fmla="*/ 19 h 609"/>
                <a:gd name="T74" fmla="*/ 356 w 1505"/>
                <a:gd name="T75" fmla="*/ 6 h 609"/>
                <a:gd name="T76" fmla="*/ 119 w 1505"/>
                <a:gd name="T77" fmla="*/ 0 h 609"/>
                <a:gd name="T78" fmla="*/ 0 w 1505"/>
                <a:gd name="T79" fmla="*/ 0 h 60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505" h="609">
                  <a:moveTo>
                    <a:pt x="0" y="52"/>
                  </a:moveTo>
                  <a:lnTo>
                    <a:pt x="0" y="52"/>
                  </a:lnTo>
                  <a:lnTo>
                    <a:pt x="76" y="52"/>
                  </a:lnTo>
                  <a:lnTo>
                    <a:pt x="150" y="53"/>
                  </a:lnTo>
                  <a:lnTo>
                    <a:pt x="223" y="56"/>
                  </a:lnTo>
                  <a:lnTo>
                    <a:pt x="296" y="61"/>
                  </a:lnTo>
                  <a:lnTo>
                    <a:pt x="366" y="67"/>
                  </a:lnTo>
                  <a:lnTo>
                    <a:pt x="436" y="75"/>
                  </a:lnTo>
                  <a:lnTo>
                    <a:pt x="504" y="83"/>
                  </a:lnTo>
                  <a:lnTo>
                    <a:pt x="571" y="94"/>
                  </a:lnTo>
                  <a:lnTo>
                    <a:pt x="635" y="105"/>
                  </a:lnTo>
                  <a:lnTo>
                    <a:pt x="699" y="118"/>
                  </a:lnTo>
                  <a:lnTo>
                    <a:pt x="761" y="132"/>
                  </a:lnTo>
                  <a:lnTo>
                    <a:pt x="820" y="146"/>
                  </a:lnTo>
                  <a:lnTo>
                    <a:pt x="877" y="162"/>
                  </a:lnTo>
                  <a:lnTo>
                    <a:pt x="932" y="179"/>
                  </a:lnTo>
                  <a:lnTo>
                    <a:pt x="986" y="198"/>
                  </a:lnTo>
                  <a:lnTo>
                    <a:pt x="1037" y="217"/>
                  </a:lnTo>
                  <a:lnTo>
                    <a:pt x="1085" y="236"/>
                  </a:lnTo>
                  <a:lnTo>
                    <a:pt x="1130" y="258"/>
                  </a:lnTo>
                  <a:lnTo>
                    <a:pt x="1174" y="278"/>
                  </a:lnTo>
                  <a:lnTo>
                    <a:pt x="1215" y="302"/>
                  </a:lnTo>
                  <a:lnTo>
                    <a:pt x="1253" y="324"/>
                  </a:lnTo>
                  <a:lnTo>
                    <a:pt x="1286" y="349"/>
                  </a:lnTo>
                  <a:lnTo>
                    <a:pt x="1318" y="373"/>
                  </a:lnTo>
                  <a:lnTo>
                    <a:pt x="1347" y="398"/>
                  </a:lnTo>
                  <a:lnTo>
                    <a:pt x="1372" y="423"/>
                  </a:lnTo>
                  <a:lnTo>
                    <a:pt x="1395" y="450"/>
                  </a:lnTo>
                  <a:lnTo>
                    <a:pt x="1404" y="463"/>
                  </a:lnTo>
                  <a:lnTo>
                    <a:pt x="1414" y="475"/>
                  </a:lnTo>
                  <a:lnTo>
                    <a:pt x="1422" y="490"/>
                  </a:lnTo>
                  <a:lnTo>
                    <a:pt x="1429" y="502"/>
                  </a:lnTo>
                  <a:lnTo>
                    <a:pt x="1436" y="516"/>
                  </a:lnTo>
                  <a:lnTo>
                    <a:pt x="1441" y="529"/>
                  </a:lnTo>
                  <a:lnTo>
                    <a:pt x="1446" y="542"/>
                  </a:lnTo>
                  <a:lnTo>
                    <a:pt x="1449" y="556"/>
                  </a:lnTo>
                  <a:lnTo>
                    <a:pt x="1452" y="568"/>
                  </a:lnTo>
                  <a:lnTo>
                    <a:pt x="1455" y="582"/>
                  </a:lnTo>
                  <a:lnTo>
                    <a:pt x="1457" y="595"/>
                  </a:lnTo>
                  <a:lnTo>
                    <a:pt x="1457" y="609"/>
                  </a:lnTo>
                  <a:lnTo>
                    <a:pt x="1505" y="609"/>
                  </a:lnTo>
                  <a:lnTo>
                    <a:pt x="1505" y="592"/>
                  </a:lnTo>
                  <a:lnTo>
                    <a:pt x="1503" y="575"/>
                  </a:lnTo>
                  <a:lnTo>
                    <a:pt x="1500" y="557"/>
                  </a:lnTo>
                  <a:lnTo>
                    <a:pt x="1496" y="542"/>
                  </a:lnTo>
                  <a:lnTo>
                    <a:pt x="1492" y="524"/>
                  </a:lnTo>
                  <a:lnTo>
                    <a:pt x="1486" y="508"/>
                  </a:lnTo>
                  <a:lnTo>
                    <a:pt x="1479" y="493"/>
                  </a:lnTo>
                  <a:lnTo>
                    <a:pt x="1471" y="477"/>
                  </a:lnTo>
                  <a:lnTo>
                    <a:pt x="1462" y="461"/>
                  </a:lnTo>
                  <a:lnTo>
                    <a:pt x="1454" y="445"/>
                  </a:lnTo>
                  <a:lnTo>
                    <a:pt x="1444" y="431"/>
                  </a:lnTo>
                  <a:lnTo>
                    <a:pt x="1432" y="416"/>
                  </a:lnTo>
                  <a:lnTo>
                    <a:pt x="1407" y="387"/>
                  </a:lnTo>
                  <a:lnTo>
                    <a:pt x="1379" y="359"/>
                  </a:lnTo>
                  <a:lnTo>
                    <a:pt x="1347" y="332"/>
                  </a:lnTo>
                  <a:lnTo>
                    <a:pt x="1314" y="305"/>
                  </a:lnTo>
                  <a:lnTo>
                    <a:pt x="1278" y="280"/>
                  </a:lnTo>
                  <a:lnTo>
                    <a:pt x="1238" y="255"/>
                  </a:lnTo>
                  <a:lnTo>
                    <a:pt x="1195" y="231"/>
                  </a:lnTo>
                  <a:lnTo>
                    <a:pt x="1151" y="209"/>
                  </a:lnTo>
                  <a:lnTo>
                    <a:pt x="1103" y="187"/>
                  </a:lnTo>
                  <a:lnTo>
                    <a:pt x="1053" y="167"/>
                  </a:lnTo>
                  <a:lnTo>
                    <a:pt x="1001" y="148"/>
                  </a:lnTo>
                  <a:lnTo>
                    <a:pt x="947" y="129"/>
                  </a:lnTo>
                  <a:lnTo>
                    <a:pt x="890" y="112"/>
                  </a:lnTo>
                  <a:lnTo>
                    <a:pt x="832" y="96"/>
                  </a:lnTo>
                  <a:lnTo>
                    <a:pt x="771" y="80"/>
                  </a:lnTo>
                  <a:lnTo>
                    <a:pt x="708" y="66"/>
                  </a:lnTo>
                  <a:lnTo>
                    <a:pt x="644" y="53"/>
                  </a:lnTo>
                  <a:lnTo>
                    <a:pt x="579" y="42"/>
                  </a:lnTo>
                  <a:lnTo>
                    <a:pt x="510" y="31"/>
                  </a:lnTo>
                  <a:lnTo>
                    <a:pt x="442" y="23"/>
                  </a:lnTo>
                  <a:lnTo>
                    <a:pt x="370" y="15"/>
                  </a:lnTo>
                  <a:lnTo>
                    <a:pt x="299" y="9"/>
                  </a:lnTo>
                  <a:lnTo>
                    <a:pt x="226" y="4"/>
                  </a:lnTo>
                  <a:lnTo>
                    <a:pt x="152" y="1"/>
                  </a:lnTo>
                  <a:lnTo>
                    <a:pt x="76" y="0"/>
                  </a:lnTo>
                  <a:lnTo>
                    <a:pt x="0" y="0"/>
                  </a:lnTo>
                  <a:lnTo>
                    <a:pt x="0" y="52"/>
                  </a:lnTo>
                  <a:close/>
                </a:path>
              </a:pathLst>
            </a:custGeom>
            <a:solidFill>
              <a:srgbClr val="B85190"/>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ZA"/>
            </a:p>
          </p:txBody>
        </p:sp>
        <p:sp>
          <p:nvSpPr>
            <p:cNvPr id="18" name="Freeform 16">
              <a:extLst>
                <a:ext uri="{FF2B5EF4-FFF2-40B4-BE49-F238E27FC236}">
                  <a16:creationId xmlns:a16="http://schemas.microsoft.com/office/drawing/2014/main" id="{911FB815-FE7E-4C61-BAC3-193503AE33AC}"/>
                </a:ext>
              </a:extLst>
            </p:cNvPr>
            <p:cNvSpPr>
              <a:spLocks/>
            </p:cNvSpPr>
            <p:nvPr/>
          </p:nvSpPr>
          <p:spPr bwMode="auto">
            <a:xfrm>
              <a:off x="1074" y="1678"/>
              <a:ext cx="1881" cy="724"/>
            </a:xfrm>
            <a:custGeom>
              <a:avLst/>
              <a:gdLst>
                <a:gd name="T0" fmla="*/ 75 w 1497"/>
                <a:gd name="T1" fmla="*/ 828 h 633"/>
                <a:gd name="T2" fmla="*/ 79 w 1497"/>
                <a:gd name="T3" fmla="*/ 793 h 633"/>
                <a:gd name="T4" fmla="*/ 85 w 1497"/>
                <a:gd name="T5" fmla="*/ 757 h 633"/>
                <a:gd name="T6" fmla="*/ 99 w 1497"/>
                <a:gd name="T7" fmla="*/ 723 h 633"/>
                <a:gd name="T8" fmla="*/ 118 w 1497"/>
                <a:gd name="T9" fmla="*/ 689 h 633"/>
                <a:gd name="T10" fmla="*/ 141 w 1497"/>
                <a:gd name="T11" fmla="*/ 653 h 633"/>
                <a:gd name="T12" fmla="*/ 171 w 1497"/>
                <a:gd name="T13" fmla="*/ 620 h 633"/>
                <a:gd name="T14" fmla="*/ 245 w 1497"/>
                <a:gd name="T15" fmla="*/ 549 h 633"/>
                <a:gd name="T16" fmla="*/ 338 w 1497"/>
                <a:gd name="T17" fmla="*/ 484 h 633"/>
                <a:gd name="T18" fmla="*/ 451 w 1497"/>
                <a:gd name="T19" fmla="*/ 420 h 633"/>
                <a:gd name="T20" fmla="*/ 583 w 1497"/>
                <a:gd name="T21" fmla="*/ 360 h 633"/>
                <a:gd name="T22" fmla="*/ 731 w 1497"/>
                <a:gd name="T23" fmla="*/ 304 h 633"/>
                <a:gd name="T24" fmla="*/ 895 w 1497"/>
                <a:gd name="T25" fmla="*/ 255 h 633"/>
                <a:gd name="T26" fmla="*/ 1072 w 1497"/>
                <a:gd name="T27" fmla="*/ 209 h 633"/>
                <a:gd name="T28" fmla="*/ 1263 w 1497"/>
                <a:gd name="T29" fmla="*/ 169 h 633"/>
                <a:gd name="T30" fmla="*/ 1463 w 1497"/>
                <a:gd name="T31" fmla="*/ 136 h 633"/>
                <a:gd name="T32" fmla="*/ 1676 w 1497"/>
                <a:gd name="T33" fmla="*/ 108 h 633"/>
                <a:gd name="T34" fmla="*/ 1897 w 1497"/>
                <a:gd name="T35" fmla="*/ 86 h 633"/>
                <a:gd name="T36" fmla="*/ 2127 w 1497"/>
                <a:gd name="T37" fmla="*/ 73 h 633"/>
                <a:gd name="T38" fmla="*/ 2364 w 1497"/>
                <a:gd name="T39" fmla="*/ 67 h 633"/>
                <a:gd name="T40" fmla="*/ 2242 w 1497"/>
                <a:gd name="T41" fmla="*/ 1 h 633"/>
                <a:gd name="T42" fmla="*/ 2005 w 1497"/>
                <a:gd name="T43" fmla="*/ 10 h 633"/>
                <a:gd name="T44" fmla="*/ 1778 w 1497"/>
                <a:gd name="T45" fmla="*/ 29 h 633"/>
                <a:gd name="T46" fmla="*/ 1557 w 1497"/>
                <a:gd name="T47" fmla="*/ 54 h 633"/>
                <a:gd name="T48" fmla="*/ 1348 w 1497"/>
                <a:gd name="T49" fmla="*/ 83 h 633"/>
                <a:gd name="T50" fmla="*/ 1147 w 1497"/>
                <a:gd name="T51" fmla="*/ 121 h 633"/>
                <a:gd name="T52" fmla="*/ 960 w 1497"/>
                <a:gd name="T53" fmla="*/ 165 h 633"/>
                <a:gd name="T54" fmla="*/ 784 w 1497"/>
                <a:gd name="T55" fmla="*/ 215 h 633"/>
                <a:gd name="T56" fmla="*/ 626 w 1497"/>
                <a:gd name="T57" fmla="*/ 270 h 633"/>
                <a:gd name="T58" fmla="*/ 481 w 1497"/>
                <a:gd name="T59" fmla="*/ 329 h 633"/>
                <a:gd name="T60" fmla="*/ 352 w 1497"/>
                <a:gd name="T61" fmla="*/ 393 h 633"/>
                <a:gd name="T62" fmla="*/ 241 w 1497"/>
                <a:gd name="T63" fmla="*/ 463 h 633"/>
                <a:gd name="T64" fmla="*/ 150 w 1497"/>
                <a:gd name="T65" fmla="*/ 538 h 633"/>
                <a:gd name="T66" fmla="*/ 94 w 1497"/>
                <a:gd name="T67" fmla="*/ 595 h 633"/>
                <a:gd name="T68" fmla="*/ 63 w 1497"/>
                <a:gd name="T69" fmla="*/ 635 h 633"/>
                <a:gd name="T70" fmla="*/ 38 w 1497"/>
                <a:gd name="T71" fmla="*/ 675 h 633"/>
                <a:gd name="T72" fmla="*/ 19 w 1497"/>
                <a:gd name="T73" fmla="*/ 718 h 633"/>
                <a:gd name="T74" fmla="*/ 8 w 1497"/>
                <a:gd name="T75" fmla="*/ 762 h 633"/>
                <a:gd name="T76" fmla="*/ 0 w 1497"/>
                <a:gd name="T77" fmla="*/ 807 h 633"/>
                <a:gd name="T78" fmla="*/ 0 w 1497"/>
                <a:gd name="T79" fmla="*/ 828 h 63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97" h="633">
                  <a:moveTo>
                    <a:pt x="48" y="633"/>
                  </a:moveTo>
                  <a:lnTo>
                    <a:pt x="48" y="633"/>
                  </a:lnTo>
                  <a:lnTo>
                    <a:pt x="48" y="620"/>
                  </a:lnTo>
                  <a:lnTo>
                    <a:pt x="50" y="606"/>
                  </a:lnTo>
                  <a:lnTo>
                    <a:pt x="51" y="594"/>
                  </a:lnTo>
                  <a:lnTo>
                    <a:pt x="54" y="579"/>
                  </a:lnTo>
                  <a:lnTo>
                    <a:pt x="59" y="567"/>
                  </a:lnTo>
                  <a:lnTo>
                    <a:pt x="63" y="553"/>
                  </a:lnTo>
                  <a:lnTo>
                    <a:pt x="69" y="540"/>
                  </a:lnTo>
                  <a:lnTo>
                    <a:pt x="75" y="526"/>
                  </a:lnTo>
                  <a:lnTo>
                    <a:pt x="82" y="513"/>
                  </a:lnTo>
                  <a:lnTo>
                    <a:pt x="89" y="499"/>
                  </a:lnTo>
                  <a:lnTo>
                    <a:pt x="98" y="486"/>
                  </a:lnTo>
                  <a:lnTo>
                    <a:pt x="108" y="474"/>
                  </a:lnTo>
                  <a:lnTo>
                    <a:pt x="130" y="447"/>
                  </a:lnTo>
                  <a:lnTo>
                    <a:pt x="155" y="420"/>
                  </a:lnTo>
                  <a:lnTo>
                    <a:pt x="182" y="395"/>
                  </a:lnTo>
                  <a:lnTo>
                    <a:pt x="214" y="370"/>
                  </a:lnTo>
                  <a:lnTo>
                    <a:pt x="249" y="346"/>
                  </a:lnTo>
                  <a:lnTo>
                    <a:pt x="286" y="321"/>
                  </a:lnTo>
                  <a:lnTo>
                    <a:pt x="326" y="299"/>
                  </a:lnTo>
                  <a:lnTo>
                    <a:pt x="369" y="275"/>
                  </a:lnTo>
                  <a:lnTo>
                    <a:pt x="415" y="255"/>
                  </a:lnTo>
                  <a:lnTo>
                    <a:pt x="463" y="233"/>
                  </a:lnTo>
                  <a:lnTo>
                    <a:pt x="513" y="214"/>
                  </a:lnTo>
                  <a:lnTo>
                    <a:pt x="567" y="195"/>
                  </a:lnTo>
                  <a:lnTo>
                    <a:pt x="621" y="176"/>
                  </a:lnTo>
                  <a:lnTo>
                    <a:pt x="679" y="160"/>
                  </a:lnTo>
                  <a:lnTo>
                    <a:pt x="737" y="145"/>
                  </a:lnTo>
                  <a:lnTo>
                    <a:pt x="800" y="129"/>
                  </a:lnTo>
                  <a:lnTo>
                    <a:pt x="862" y="116"/>
                  </a:lnTo>
                  <a:lnTo>
                    <a:pt x="926" y="104"/>
                  </a:lnTo>
                  <a:lnTo>
                    <a:pt x="993" y="93"/>
                  </a:lnTo>
                  <a:lnTo>
                    <a:pt x="1062" y="82"/>
                  </a:lnTo>
                  <a:lnTo>
                    <a:pt x="1130" y="74"/>
                  </a:lnTo>
                  <a:lnTo>
                    <a:pt x="1202" y="66"/>
                  </a:lnTo>
                  <a:lnTo>
                    <a:pt x="1275" y="61"/>
                  </a:lnTo>
                  <a:lnTo>
                    <a:pt x="1347" y="56"/>
                  </a:lnTo>
                  <a:lnTo>
                    <a:pt x="1422" y="53"/>
                  </a:lnTo>
                  <a:lnTo>
                    <a:pt x="1497" y="52"/>
                  </a:lnTo>
                  <a:lnTo>
                    <a:pt x="1497" y="0"/>
                  </a:lnTo>
                  <a:lnTo>
                    <a:pt x="1420" y="1"/>
                  </a:lnTo>
                  <a:lnTo>
                    <a:pt x="1344" y="4"/>
                  </a:lnTo>
                  <a:lnTo>
                    <a:pt x="1270" y="8"/>
                  </a:lnTo>
                  <a:lnTo>
                    <a:pt x="1197" y="14"/>
                  </a:lnTo>
                  <a:lnTo>
                    <a:pt x="1126" y="22"/>
                  </a:lnTo>
                  <a:lnTo>
                    <a:pt x="1056" y="30"/>
                  </a:lnTo>
                  <a:lnTo>
                    <a:pt x="986" y="41"/>
                  </a:lnTo>
                  <a:lnTo>
                    <a:pt x="919" y="52"/>
                  </a:lnTo>
                  <a:lnTo>
                    <a:pt x="854" y="64"/>
                  </a:lnTo>
                  <a:lnTo>
                    <a:pt x="790" y="78"/>
                  </a:lnTo>
                  <a:lnTo>
                    <a:pt x="727" y="93"/>
                  </a:lnTo>
                  <a:lnTo>
                    <a:pt x="666" y="108"/>
                  </a:lnTo>
                  <a:lnTo>
                    <a:pt x="608" y="126"/>
                  </a:lnTo>
                  <a:lnTo>
                    <a:pt x="552" y="145"/>
                  </a:lnTo>
                  <a:lnTo>
                    <a:pt x="497" y="164"/>
                  </a:lnTo>
                  <a:lnTo>
                    <a:pt x="446" y="184"/>
                  </a:lnTo>
                  <a:lnTo>
                    <a:pt x="396" y="206"/>
                  </a:lnTo>
                  <a:lnTo>
                    <a:pt x="348" y="228"/>
                  </a:lnTo>
                  <a:lnTo>
                    <a:pt x="305" y="252"/>
                  </a:lnTo>
                  <a:lnTo>
                    <a:pt x="262" y="275"/>
                  </a:lnTo>
                  <a:lnTo>
                    <a:pt x="223" y="301"/>
                  </a:lnTo>
                  <a:lnTo>
                    <a:pt x="187" y="327"/>
                  </a:lnTo>
                  <a:lnTo>
                    <a:pt x="153" y="354"/>
                  </a:lnTo>
                  <a:lnTo>
                    <a:pt x="123" y="381"/>
                  </a:lnTo>
                  <a:lnTo>
                    <a:pt x="95" y="411"/>
                  </a:lnTo>
                  <a:lnTo>
                    <a:pt x="70" y="439"/>
                  </a:lnTo>
                  <a:lnTo>
                    <a:pt x="60" y="455"/>
                  </a:lnTo>
                  <a:lnTo>
                    <a:pt x="50" y="469"/>
                  </a:lnTo>
                  <a:lnTo>
                    <a:pt x="40" y="485"/>
                  </a:lnTo>
                  <a:lnTo>
                    <a:pt x="32" y="501"/>
                  </a:lnTo>
                  <a:lnTo>
                    <a:pt x="24" y="516"/>
                  </a:lnTo>
                  <a:lnTo>
                    <a:pt x="18" y="534"/>
                  </a:lnTo>
                  <a:lnTo>
                    <a:pt x="12" y="549"/>
                  </a:lnTo>
                  <a:lnTo>
                    <a:pt x="8" y="567"/>
                  </a:lnTo>
                  <a:lnTo>
                    <a:pt x="5" y="582"/>
                  </a:lnTo>
                  <a:lnTo>
                    <a:pt x="2" y="600"/>
                  </a:lnTo>
                  <a:lnTo>
                    <a:pt x="0" y="617"/>
                  </a:lnTo>
                  <a:lnTo>
                    <a:pt x="0" y="633"/>
                  </a:lnTo>
                  <a:lnTo>
                    <a:pt x="48" y="633"/>
                  </a:lnTo>
                  <a:close/>
                </a:path>
              </a:pathLst>
            </a:custGeom>
            <a:solidFill>
              <a:srgbClr val="B85190"/>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ZA"/>
            </a:p>
          </p:txBody>
        </p:sp>
        <p:sp>
          <p:nvSpPr>
            <p:cNvPr id="20" name="Rectangle 18">
              <a:extLst>
                <a:ext uri="{FF2B5EF4-FFF2-40B4-BE49-F238E27FC236}">
                  <a16:creationId xmlns:a16="http://schemas.microsoft.com/office/drawing/2014/main" id="{8B82A725-C76B-476F-9F86-8972A08C3A10}"/>
                </a:ext>
              </a:extLst>
            </p:cNvPr>
            <p:cNvSpPr>
              <a:spLocks noChangeArrowheads="1"/>
            </p:cNvSpPr>
            <p:nvPr/>
          </p:nvSpPr>
          <p:spPr bwMode="auto">
            <a:xfrm>
              <a:off x="1907" y="1390"/>
              <a:ext cx="750" cy="18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50000"/>
                </a:spcBef>
                <a:buClr>
                  <a:schemeClr val="accent2"/>
                </a:buClr>
                <a:buFont typeface="Wingdings" panose="05000000000000000000" pitchFamily="2" charset="2"/>
                <a:buChar char="n"/>
                <a:defRPr sz="2000">
                  <a:solidFill>
                    <a:schemeClr val="tx1"/>
                  </a:solidFill>
                  <a:latin typeface="Arial" panose="020B0604020202020204" pitchFamily="34" charset="0"/>
                </a:defRPr>
              </a:lvl1pPr>
              <a:lvl2pPr marL="742950" indent="-285750">
                <a:spcBef>
                  <a:spcPct val="50000"/>
                </a:spcBef>
                <a:buClr>
                  <a:srgbClr val="F93601"/>
                </a:buClr>
                <a:buSzPct val="75000"/>
                <a:buFont typeface="Wingdings" panose="05000000000000000000" pitchFamily="2" charset="2"/>
                <a:buChar char="Ø"/>
                <a:defRPr>
                  <a:solidFill>
                    <a:schemeClr val="tx1"/>
                  </a:solidFill>
                  <a:latin typeface="Arial" panose="020B0604020202020204" pitchFamily="34" charset="0"/>
                </a:defRPr>
              </a:lvl2pPr>
              <a:lvl3pPr marL="1143000" indent="-228600">
                <a:spcBef>
                  <a:spcPct val="50000"/>
                </a:spcBef>
                <a:buClr>
                  <a:schemeClr val="accent2"/>
                </a:buClr>
                <a:buChar char="o"/>
                <a:defRPr sz="1600" i="1">
                  <a:solidFill>
                    <a:schemeClr val="tx1"/>
                  </a:solidFill>
                  <a:latin typeface="Arial" panose="020B0604020202020204" pitchFamily="34" charset="0"/>
                </a:defRPr>
              </a:lvl3pPr>
              <a:lvl4pPr marL="1600200" indent="-228600">
                <a:spcBef>
                  <a:spcPct val="50000"/>
                </a:spcBef>
                <a:buClr>
                  <a:schemeClr val="accent2"/>
                </a:buClr>
                <a:buChar char="•"/>
                <a:defRPr sz="1600">
                  <a:solidFill>
                    <a:schemeClr val="tx1"/>
                  </a:solidFill>
                  <a:latin typeface="Arial" panose="020B0604020202020204" pitchFamily="34" charset="0"/>
                </a:defRPr>
              </a:lvl4pPr>
              <a:lvl5pPr marL="2057400" indent="-228600">
                <a:spcBef>
                  <a:spcPct val="50000"/>
                </a:spcBef>
                <a:buClr>
                  <a:schemeClr val="accent2"/>
                </a:buClr>
                <a:buChar char="o"/>
                <a:defRPr sz="1400">
                  <a:solidFill>
                    <a:schemeClr val="tx1"/>
                  </a:solidFill>
                  <a:latin typeface="Arial" panose="020B0604020202020204" pitchFamily="34" charset="0"/>
                </a:defRPr>
              </a:lvl5pPr>
              <a:lvl6pPr marL="25146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6pPr>
              <a:lvl7pPr marL="29718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7pPr>
              <a:lvl8pPr marL="34290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8pPr>
              <a:lvl9pPr marL="38862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9pPr>
            </a:lstStyle>
            <a:p>
              <a:pPr>
                <a:spcBef>
                  <a:spcPct val="0"/>
                </a:spcBef>
                <a:buClrTx/>
                <a:buFontTx/>
                <a:buNone/>
              </a:pPr>
              <a:r>
                <a:rPr lang="ko-KR" altLang="en-US" b="1" dirty="0">
                  <a:solidFill>
                    <a:schemeClr val="accent1"/>
                  </a:solidFill>
                </a:rPr>
                <a:t>상표</a:t>
              </a:r>
              <a:endParaRPr lang="en-US" altLang="en-US" dirty="0">
                <a:solidFill>
                  <a:schemeClr val="accent1"/>
                </a:solidFill>
                <a:latin typeface="Verdana" panose="020B0604030504040204" pitchFamily="34" charset="0"/>
              </a:endParaRPr>
            </a:p>
          </p:txBody>
        </p:sp>
        <p:sp>
          <p:nvSpPr>
            <p:cNvPr id="21" name="Rectangle 19">
              <a:extLst>
                <a:ext uri="{FF2B5EF4-FFF2-40B4-BE49-F238E27FC236}">
                  <a16:creationId xmlns:a16="http://schemas.microsoft.com/office/drawing/2014/main" id="{260BAE42-B782-490C-8820-4D2806344995}"/>
                </a:ext>
              </a:extLst>
            </p:cNvPr>
            <p:cNvSpPr>
              <a:spLocks noChangeArrowheads="1"/>
            </p:cNvSpPr>
            <p:nvPr/>
          </p:nvSpPr>
          <p:spPr bwMode="auto">
            <a:xfrm>
              <a:off x="3331" y="1288"/>
              <a:ext cx="485" cy="18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50000"/>
                </a:spcBef>
                <a:buClr>
                  <a:schemeClr val="accent2"/>
                </a:buClr>
                <a:buFont typeface="Wingdings" panose="05000000000000000000" pitchFamily="2" charset="2"/>
                <a:buChar char="n"/>
                <a:defRPr sz="2000">
                  <a:solidFill>
                    <a:schemeClr val="tx1"/>
                  </a:solidFill>
                  <a:latin typeface="Arial" panose="020B0604020202020204" pitchFamily="34" charset="0"/>
                </a:defRPr>
              </a:lvl1pPr>
              <a:lvl2pPr marL="742950" indent="-285750">
                <a:spcBef>
                  <a:spcPct val="50000"/>
                </a:spcBef>
                <a:buClr>
                  <a:srgbClr val="F93601"/>
                </a:buClr>
                <a:buSzPct val="75000"/>
                <a:buFont typeface="Wingdings" panose="05000000000000000000" pitchFamily="2" charset="2"/>
                <a:buChar char="Ø"/>
                <a:defRPr>
                  <a:solidFill>
                    <a:schemeClr val="tx1"/>
                  </a:solidFill>
                  <a:latin typeface="Arial" panose="020B0604020202020204" pitchFamily="34" charset="0"/>
                </a:defRPr>
              </a:lvl2pPr>
              <a:lvl3pPr marL="1143000" indent="-228600">
                <a:spcBef>
                  <a:spcPct val="50000"/>
                </a:spcBef>
                <a:buClr>
                  <a:schemeClr val="accent2"/>
                </a:buClr>
                <a:buChar char="o"/>
                <a:defRPr sz="1600" i="1">
                  <a:solidFill>
                    <a:schemeClr val="tx1"/>
                  </a:solidFill>
                  <a:latin typeface="Arial" panose="020B0604020202020204" pitchFamily="34" charset="0"/>
                </a:defRPr>
              </a:lvl3pPr>
              <a:lvl4pPr marL="1600200" indent="-228600">
                <a:spcBef>
                  <a:spcPct val="50000"/>
                </a:spcBef>
                <a:buClr>
                  <a:schemeClr val="accent2"/>
                </a:buClr>
                <a:buChar char="•"/>
                <a:defRPr sz="1600">
                  <a:solidFill>
                    <a:schemeClr val="tx1"/>
                  </a:solidFill>
                  <a:latin typeface="Arial" panose="020B0604020202020204" pitchFamily="34" charset="0"/>
                </a:defRPr>
              </a:lvl4pPr>
              <a:lvl5pPr marL="2057400" indent="-228600">
                <a:spcBef>
                  <a:spcPct val="50000"/>
                </a:spcBef>
                <a:buClr>
                  <a:schemeClr val="accent2"/>
                </a:buClr>
                <a:buChar char="o"/>
                <a:defRPr sz="1400">
                  <a:solidFill>
                    <a:schemeClr val="tx1"/>
                  </a:solidFill>
                  <a:latin typeface="Arial" panose="020B0604020202020204" pitchFamily="34" charset="0"/>
                </a:defRPr>
              </a:lvl5pPr>
              <a:lvl6pPr marL="25146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6pPr>
              <a:lvl7pPr marL="29718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7pPr>
              <a:lvl8pPr marL="34290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8pPr>
              <a:lvl9pPr marL="38862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9pPr>
            </a:lstStyle>
            <a:p>
              <a:pPr>
                <a:spcBef>
                  <a:spcPct val="0"/>
                </a:spcBef>
                <a:buClrTx/>
                <a:buFontTx/>
                <a:buNone/>
              </a:pPr>
              <a:r>
                <a:rPr lang="ko-KR" altLang="en-US" b="1" dirty="0">
                  <a:solidFill>
                    <a:schemeClr val="accent1"/>
                  </a:solidFill>
                </a:rPr>
                <a:t>저작권</a:t>
              </a:r>
              <a:endParaRPr lang="en-US" altLang="en-US" dirty="0">
                <a:solidFill>
                  <a:schemeClr val="accent1"/>
                </a:solidFill>
                <a:latin typeface="Verdana" panose="020B0604030504040204" pitchFamily="34" charset="0"/>
              </a:endParaRPr>
            </a:p>
          </p:txBody>
        </p:sp>
        <p:sp>
          <p:nvSpPr>
            <p:cNvPr id="22" name="Rectangle 20">
              <a:extLst>
                <a:ext uri="{FF2B5EF4-FFF2-40B4-BE49-F238E27FC236}">
                  <a16:creationId xmlns:a16="http://schemas.microsoft.com/office/drawing/2014/main" id="{DD347AE3-2C1D-4E0F-8254-CEA93A0D62FD}"/>
                </a:ext>
              </a:extLst>
            </p:cNvPr>
            <p:cNvSpPr>
              <a:spLocks noChangeArrowheads="1"/>
            </p:cNvSpPr>
            <p:nvPr/>
          </p:nvSpPr>
          <p:spPr bwMode="auto">
            <a:xfrm>
              <a:off x="1336" y="2350"/>
              <a:ext cx="485" cy="18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50000"/>
                </a:spcBef>
                <a:buClr>
                  <a:schemeClr val="accent2"/>
                </a:buClr>
                <a:buFont typeface="Wingdings" panose="05000000000000000000" pitchFamily="2" charset="2"/>
                <a:buChar char="n"/>
                <a:defRPr sz="2000">
                  <a:solidFill>
                    <a:schemeClr val="tx1"/>
                  </a:solidFill>
                  <a:latin typeface="Arial" panose="020B0604020202020204" pitchFamily="34" charset="0"/>
                </a:defRPr>
              </a:lvl1pPr>
              <a:lvl2pPr marL="742950" indent="-285750">
                <a:spcBef>
                  <a:spcPct val="50000"/>
                </a:spcBef>
                <a:buClr>
                  <a:srgbClr val="F93601"/>
                </a:buClr>
                <a:buSzPct val="75000"/>
                <a:buFont typeface="Wingdings" panose="05000000000000000000" pitchFamily="2" charset="2"/>
                <a:buChar char="Ø"/>
                <a:defRPr>
                  <a:solidFill>
                    <a:schemeClr val="tx1"/>
                  </a:solidFill>
                  <a:latin typeface="Arial" panose="020B0604020202020204" pitchFamily="34" charset="0"/>
                </a:defRPr>
              </a:lvl2pPr>
              <a:lvl3pPr marL="1143000" indent="-228600">
                <a:spcBef>
                  <a:spcPct val="50000"/>
                </a:spcBef>
                <a:buClr>
                  <a:schemeClr val="accent2"/>
                </a:buClr>
                <a:buChar char="o"/>
                <a:defRPr sz="1600" i="1">
                  <a:solidFill>
                    <a:schemeClr val="tx1"/>
                  </a:solidFill>
                  <a:latin typeface="Arial" panose="020B0604020202020204" pitchFamily="34" charset="0"/>
                </a:defRPr>
              </a:lvl3pPr>
              <a:lvl4pPr marL="1600200" indent="-228600">
                <a:spcBef>
                  <a:spcPct val="50000"/>
                </a:spcBef>
                <a:buClr>
                  <a:schemeClr val="accent2"/>
                </a:buClr>
                <a:buChar char="•"/>
                <a:defRPr sz="1600">
                  <a:solidFill>
                    <a:schemeClr val="tx1"/>
                  </a:solidFill>
                  <a:latin typeface="Arial" panose="020B0604020202020204" pitchFamily="34" charset="0"/>
                </a:defRPr>
              </a:lvl4pPr>
              <a:lvl5pPr marL="2057400" indent="-228600">
                <a:spcBef>
                  <a:spcPct val="50000"/>
                </a:spcBef>
                <a:buClr>
                  <a:schemeClr val="accent2"/>
                </a:buClr>
                <a:buChar char="o"/>
                <a:defRPr sz="1400">
                  <a:solidFill>
                    <a:schemeClr val="tx1"/>
                  </a:solidFill>
                  <a:latin typeface="Arial" panose="020B0604020202020204" pitchFamily="34" charset="0"/>
                </a:defRPr>
              </a:lvl5pPr>
              <a:lvl6pPr marL="25146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6pPr>
              <a:lvl7pPr marL="29718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7pPr>
              <a:lvl8pPr marL="34290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8pPr>
              <a:lvl9pPr marL="38862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9pPr>
            </a:lstStyle>
            <a:p>
              <a:pPr>
                <a:spcBef>
                  <a:spcPct val="0"/>
                </a:spcBef>
                <a:buClrTx/>
                <a:buFontTx/>
                <a:buNone/>
              </a:pPr>
              <a:r>
                <a:rPr lang="ko-KR" altLang="en-US" b="1" dirty="0">
                  <a:solidFill>
                    <a:schemeClr val="accent1"/>
                  </a:solidFill>
                  <a:latin typeface="Verdana" panose="020B0604030504040204" pitchFamily="34" charset="0"/>
                </a:rPr>
                <a:t>디자인</a:t>
              </a:r>
              <a:endParaRPr lang="en-US" altLang="en-US" b="1" dirty="0">
                <a:solidFill>
                  <a:schemeClr val="accent1"/>
                </a:solidFill>
                <a:latin typeface="Verdana" panose="020B0604030504040204" pitchFamily="34" charset="0"/>
              </a:endParaRPr>
            </a:p>
          </p:txBody>
        </p:sp>
        <p:sp>
          <p:nvSpPr>
            <p:cNvPr id="23" name="Rectangle 21">
              <a:extLst>
                <a:ext uri="{FF2B5EF4-FFF2-40B4-BE49-F238E27FC236}">
                  <a16:creationId xmlns:a16="http://schemas.microsoft.com/office/drawing/2014/main" id="{3CB96FE5-250A-4186-85EF-1DEC69C1CE26}"/>
                </a:ext>
              </a:extLst>
            </p:cNvPr>
            <p:cNvSpPr>
              <a:spLocks noChangeArrowheads="1"/>
            </p:cNvSpPr>
            <p:nvPr/>
          </p:nvSpPr>
          <p:spPr bwMode="auto">
            <a:xfrm>
              <a:off x="3978" y="2299"/>
              <a:ext cx="323" cy="18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50000"/>
                </a:spcBef>
                <a:buClr>
                  <a:schemeClr val="accent2"/>
                </a:buClr>
                <a:buFont typeface="Wingdings" panose="05000000000000000000" pitchFamily="2" charset="2"/>
                <a:buChar char="n"/>
                <a:defRPr sz="2000">
                  <a:solidFill>
                    <a:schemeClr val="tx1"/>
                  </a:solidFill>
                  <a:latin typeface="Arial" panose="020B0604020202020204" pitchFamily="34" charset="0"/>
                </a:defRPr>
              </a:lvl1pPr>
              <a:lvl2pPr marL="742950" indent="-285750">
                <a:spcBef>
                  <a:spcPct val="50000"/>
                </a:spcBef>
                <a:buClr>
                  <a:srgbClr val="F93601"/>
                </a:buClr>
                <a:buSzPct val="75000"/>
                <a:buFont typeface="Wingdings" panose="05000000000000000000" pitchFamily="2" charset="2"/>
                <a:buChar char="Ø"/>
                <a:defRPr>
                  <a:solidFill>
                    <a:schemeClr val="tx1"/>
                  </a:solidFill>
                  <a:latin typeface="Arial" panose="020B0604020202020204" pitchFamily="34" charset="0"/>
                </a:defRPr>
              </a:lvl2pPr>
              <a:lvl3pPr marL="1143000" indent="-228600">
                <a:spcBef>
                  <a:spcPct val="50000"/>
                </a:spcBef>
                <a:buClr>
                  <a:schemeClr val="accent2"/>
                </a:buClr>
                <a:buChar char="o"/>
                <a:defRPr sz="1600" i="1">
                  <a:solidFill>
                    <a:schemeClr val="tx1"/>
                  </a:solidFill>
                  <a:latin typeface="Arial" panose="020B0604020202020204" pitchFamily="34" charset="0"/>
                </a:defRPr>
              </a:lvl3pPr>
              <a:lvl4pPr marL="1600200" indent="-228600">
                <a:spcBef>
                  <a:spcPct val="50000"/>
                </a:spcBef>
                <a:buClr>
                  <a:schemeClr val="accent2"/>
                </a:buClr>
                <a:buChar char="•"/>
                <a:defRPr sz="1600">
                  <a:solidFill>
                    <a:schemeClr val="tx1"/>
                  </a:solidFill>
                  <a:latin typeface="Arial" panose="020B0604020202020204" pitchFamily="34" charset="0"/>
                </a:defRPr>
              </a:lvl4pPr>
              <a:lvl5pPr marL="2057400" indent="-228600">
                <a:spcBef>
                  <a:spcPct val="50000"/>
                </a:spcBef>
                <a:buClr>
                  <a:schemeClr val="accent2"/>
                </a:buClr>
                <a:buChar char="o"/>
                <a:defRPr sz="1400">
                  <a:solidFill>
                    <a:schemeClr val="tx1"/>
                  </a:solidFill>
                  <a:latin typeface="Arial" panose="020B0604020202020204" pitchFamily="34" charset="0"/>
                </a:defRPr>
              </a:lvl5pPr>
              <a:lvl6pPr marL="25146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6pPr>
              <a:lvl7pPr marL="29718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7pPr>
              <a:lvl8pPr marL="34290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8pPr>
              <a:lvl9pPr marL="38862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9pPr>
            </a:lstStyle>
            <a:p>
              <a:pPr>
                <a:spcBef>
                  <a:spcPct val="0"/>
                </a:spcBef>
                <a:buClrTx/>
                <a:buFontTx/>
                <a:buNone/>
              </a:pPr>
              <a:r>
                <a:rPr lang="ko-KR" altLang="en-US" b="1" dirty="0">
                  <a:solidFill>
                    <a:schemeClr val="accent1"/>
                  </a:solidFill>
                </a:rPr>
                <a:t>특허</a:t>
              </a:r>
              <a:endParaRPr lang="en-US" altLang="en-US" dirty="0">
                <a:solidFill>
                  <a:schemeClr val="accent1"/>
                </a:solidFill>
                <a:latin typeface="Verdana" panose="020B0604030504040204" pitchFamily="34" charset="0"/>
              </a:endParaRPr>
            </a:p>
          </p:txBody>
        </p:sp>
        <p:sp>
          <p:nvSpPr>
            <p:cNvPr id="24" name="Rectangle 22">
              <a:extLst>
                <a:ext uri="{FF2B5EF4-FFF2-40B4-BE49-F238E27FC236}">
                  <a16:creationId xmlns:a16="http://schemas.microsoft.com/office/drawing/2014/main" id="{D99ADB08-CFE1-4317-869A-04EC588AA3A5}"/>
                </a:ext>
              </a:extLst>
            </p:cNvPr>
            <p:cNvSpPr>
              <a:spLocks noChangeArrowheads="1"/>
            </p:cNvSpPr>
            <p:nvPr/>
          </p:nvSpPr>
          <p:spPr bwMode="auto">
            <a:xfrm>
              <a:off x="1882" y="3294"/>
              <a:ext cx="633" cy="16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50000"/>
                </a:spcBef>
                <a:buClr>
                  <a:schemeClr val="accent2"/>
                </a:buClr>
                <a:buFont typeface="Wingdings" panose="05000000000000000000" pitchFamily="2" charset="2"/>
                <a:buChar char="n"/>
                <a:defRPr sz="2000">
                  <a:solidFill>
                    <a:schemeClr val="tx1"/>
                  </a:solidFill>
                  <a:latin typeface="Arial" panose="020B0604020202020204" pitchFamily="34" charset="0"/>
                </a:defRPr>
              </a:lvl1pPr>
              <a:lvl2pPr marL="742950" indent="-285750">
                <a:spcBef>
                  <a:spcPct val="50000"/>
                </a:spcBef>
                <a:buClr>
                  <a:srgbClr val="F93601"/>
                </a:buClr>
                <a:buSzPct val="75000"/>
                <a:buFont typeface="Wingdings" panose="05000000000000000000" pitchFamily="2" charset="2"/>
                <a:buChar char="Ø"/>
                <a:defRPr>
                  <a:solidFill>
                    <a:schemeClr val="tx1"/>
                  </a:solidFill>
                  <a:latin typeface="Arial" panose="020B0604020202020204" pitchFamily="34" charset="0"/>
                </a:defRPr>
              </a:lvl2pPr>
              <a:lvl3pPr marL="1143000" indent="-228600">
                <a:spcBef>
                  <a:spcPct val="50000"/>
                </a:spcBef>
                <a:buClr>
                  <a:schemeClr val="accent2"/>
                </a:buClr>
                <a:buChar char="o"/>
                <a:defRPr sz="1600" i="1">
                  <a:solidFill>
                    <a:schemeClr val="tx1"/>
                  </a:solidFill>
                  <a:latin typeface="Arial" panose="020B0604020202020204" pitchFamily="34" charset="0"/>
                </a:defRPr>
              </a:lvl3pPr>
              <a:lvl4pPr marL="1600200" indent="-228600">
                <a:spcBef>
                  <a:spcPct val="50000"/>
                </a:spcBef>
                <a:buClr>
                  <a:schemeClr val="accent2"/>
                </a:buClr>
                <a:buChar char="•"/>
                <a:defRPr sz="1600">
                  <a:solidFill>
                    <a:schemeClr val="tx1"/>
                  </a:solidFill>
                  <a:latin typeface="Arial" panose="020B0604020202020204" pitchFamily="34" charset="0"/>
                </a:defRPr>
              </a:lvl4pPr>
              <a:lvl5pPr marL="2057400" indent="-228600">
                <a:spcBef>
                  <a:spcPct val="50000"/>
                </a:spcBef>
                <a:buClr>
                  <a:schemeClr val="accent2"/>
                </a:buClr>
                <a:buChar char="o"/>
                <a:defRPr sz="1400">
                  <a:solidFill>
                    <a:schemeClr val="tx1"/>
                  </a:solidFill>
                  <a:latin typeface="Arial" panose="020B0604020202020204" pitchFamily="34" charset="0"/>
                </a:defRPr>
              </a:lvl5pPr>
              <a:lvl6pPr marL="25146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6pPr>
              <a:lvl7pPr marL="29718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7pPr>
              <a:lvl8pPr marL="34290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8pPr>
              <a:lvl9pPr marL="38862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9pPr>
            </a:lstStyle>
            <a:p>
              <a:pPr>
                <a:spcBef>
                  <a:spcPct val="0"/>
                </a:spcBef>
                <a:buClrTx/>
                <a:buFontTx/>
                <a:buNone/>
              </a:pPr>
              <a:r>
                <a:rPr lang="ko-KR" altLang="en-US" sz="1800" b="1" dirty="0">
                  <a:solidFill>
                    <a:schemeClr val="accent1"/>
                  </a:solidFill>
                  <a:latin typeface="Verdana" panose="020B0604030504040204" pitchFamily="34" charset="0"/>
                </a:rPr>
                <a:t>포장 장식</a:t>
              </a:r>
              <a:endParaRPr lang="en-US" altLang="en-US" sz="1800" b="1" dirty="0">
                <a:solidFill>
                  <a:schemeClr val="accent1"/>
                </a:solidFill>
                <a:latin typeface="Verdana" panose="020B0604030504040204" pitchFamily="34" charset="0"/>
              </a:endParaRPr>
            </a:p>
          </p:txBody>
        </p:sp>
        <p:sp>
          <p:nvSpPr>
            <p:cNvPr id="27" name="Rectangle 24">
              <a:extLst>
                <a:ext uri="{FF2B5EF4-FFF2-40B4-BE49-F238E27FC236}">
                  <a16:creationId xmlns:a16="http://schemas.microsoft.com/office/drawing/2014/main" id="{1801D799-5093-47B8-A797-EA35AA1C38C1}"/>
                </a:ext>
              </a:extLst>
            </p:cNvPr>
            <p:cNvSpPr>
              <a:spLocks noChangeArrowheads="1"/>
            </p:cNvSpPr>
            <p:nvPr/>
          </p:nvSpPr>
          <p:spPr bwMode="auto">
            <a:xfrm>
              <a:off x="2836" y="3314"/>
              <a:ext cx="1689" cy="16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50000"/>
                </a:spcBef>
                <a:buClr>
                  <a:schemeClr val="accent2"/>
                </a:buClr>
                <a:buFont typeface="Wingdings" panose="05000000000000000000" pitchFamily="2" charset="2"/>
                <a:buChar char="n"/>
                <a:defRPr sz="2000">
                  <a:solidFill>
                    <a:schemeClr val="tx1"/>
                  </a:solidFill>
                  <a:latin typeface="Arial" panose="020B0604020202020204" pitchFamily="34" charset="0"/>
                </a:defRPr>
              </a:lvl1pPr>
              <a:lvl2pPr marL="742950" indent="-285750">
                <a:spcBef>
                  <a:spcPct val="50000"/>
                </a:spcBef>
                <a:buClr>
                  <a:srgbClr val="F93601"/>
                </a:buClr>
                <a:buSzPct val="75000"/>
                <a:buFont typeface="Wingdings" panose="05000000000000000000" pitchFamily="2" charset="2"/>
                <a:buChar char="Ø"/>
                <a:defRPr>
                  <a:solidFill>
                    <a:schemeClr val="tx1"/>
                  </a:solidFill>
                  <a:latin typeface="Arial" panose="020B0604020202020204" pitchFamily="34" charset="0"/>
                </a:defRPr>
              </a:lvl2pPr>
              <a:lvl3pPr marL="1143000" indent="-228600">
                <a:spcBef>
                  <a:spcPct val="50000"/>
                </a:spcBef>
                <a:buClr>
                  <a:schemeClr val="accent2"/>
                </a:buClr>
                <a:buChar char="o"/>
                <a:defRPr sz="1600" i="1">
                  <a:solidFill>
                    <a:schemeClr val="tx1"/>
                  </a:solidFill>
                  <a:latin typeface="Arial" panose="020B0604020202020204" pitchFamily="34" charset="0"/>
                </a:defRPr>
              </a:lvl3pPr>
              <a:lvl4pPr marL="1600200" indent="-228600">
                <a:spcBef>
                  <a:spcPct val="50000"/>
                </a:spcBef>
                <a:buClr>
                  <a:schemeClr val="accent2"/>
                </a:buClr>
                <a:buChar char="•"/>
                <a:defRPr sz="1600">
                  <a:solidFill>
                    <a:schemeClr val="tx1"/>
                  </a:solidFill>
                  <a:latin typeface="Arial" panose="020B0604020202020204" pitchFamily="34" charset="0"/>
                </a:defRPr>
              </a:lvl4pPr>
              <a:lvl5pPr marL="2057400" indent="-228600">
                <a:spcBef>
                  <a:spcPct val="50000"/>
                </a:spcBef>
                <a:buClr>
                  <a:schemeClr val="accent2"/>
                </a:buClr>
                <a:buChar char="o"/>
                <a:defRPr sz="1400">
                  <a:solidFill>
                    <a:schemeClr val="tx1"/>
                  </a:solidFill>
                  <a:latin typeface="Arial" panose="020B0604020202020204" pitchFamily="34" charset="0"/>
                </a:defRPr>
              </a:lvl5pPr>
              <a:lvl6pPr marL="25146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6pPr>
              <a:lvl7pPr marL="29718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7pPr>
              <a:lvl8pPr marL="34290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8pPr>
              <a:lvl9pPr marL="38862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9pPr>
            </a:lstStyle>
            <a:p>
              <a:pPr algn="ctr">
                <a:spcBef>
                  <a:spcPct val="0"/>
                </a:spcBef>
                <a:buClrTx/>
                <a:buFontTx/>
                <a:buNone/>
              </a:pPr>
              <a:r>
                <a:rPr lang="ko-KR" altLang="en-US" sz="1800" b="1" dirty="0">
                  <a:solidFill>
                    <a:schemeClr val="accent1"/>
                  </a:solidFill>
                </a:rPr>
                <a:t>영업비밀</a:t>
              </a:r>
              <a:endParaRPr lang="en-US" altLang="en-US" sz="1800" b="1" dirty="0">
                <a:solidFill>
                  <a:schemeClr val="accent1"/>
                </a:solidFill>
                <a:latin typeface="Verdana" panose="020B0604030504040204" pitchFamily="34" charset="0"/>
              </a:endParaRPr>
            </a:p>
          </p:txBody>
        </p:sp>
        <p:sp>
          <p:nvSpPr>
            <p:cNvPr id="26" name="Text Box 27">
              <a:extLst>
                <a:ext uri="{FF2B5EF4-FFF2-40B4-BE49-F238E27FC236}">
                  <a16:creationId xmlns:a16="http://schemas.microsoft.com/office/drawing/2014/main" id="{752C8F4A-E351-4532-A249-78AB8D59DFA2}"/>
                </a:ext>
              </a:extLst>
            </p:cNvPr>
            <p:cNvSpPr txBox="1">
              <a:spLocks noChangeArrowheads="1"/>
            </p:cNvSpPr>
            <p:nvPr/>
          </p:nvSpPr>
          <p:spPr bwMode="auto">
            <a:xfrm>
              <a:off x="2245" y="2251"/>
              <a:ext cx="1536" cy="236"/>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a:defRPr/>
              </a:pPr>
              <a:r>
                <a:rPr lang="ko-KR" altLang="en-US" sz="2000" b="1" dirty="0">
                  <a:effectLst>
                    <a:outerShdw blurRad="38100" dist="38100" dir="2700000" algn="tl">
                      <a:srgbClr val="C0C0C0"/>
                    </a:outerShdw>
                  </a:effectLst>
                  <a:latin typeface="Verdana" pitchFamily="34" charset="0"/>
                  <a:cs typeface="Arial" charset="0"/>
                </a:rPr>
                <a:t>지적 재산권</a:t>
              </a:r>
              <a:endParaRPr lang="en-US" sz="2000" b="1" dirty="0">
                <a:effectLst>
                  <a:outerShdw blurRad="38100" dist="38100" dir="2700000" algn="tl">
                    <a:srgbClr val="C0C0C0"/>
                  </a:outerShdw>
                </a:effectLst>
                <a:latin typeface="Verdana" pitchFamily="34" charset="0"/>
                <a:cs typeface="Arial" charset="0"/>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ko-KR" altLang="en-US" dirty="0">
                <a:latin typeface="Malgun Gothic" panose="020B0503020000020004" pitchFamily="34" charset="-127"/>
                <a:ea typeface="Malgun Gothic" panose="020B0503020000020004" pitchFamily="34" charset="-127"/>
              </a:rPr>
              <a:t>상표의 기능</a:t>
            </a:r>
            <a:endParaRPr lang="en-US" altLang="en-US" dirty="0">
              <a:latin typeface="Malgun Gothic" panose="020B0503020000020004" pitchFamily="34" charset="-127"/>
              <a:ea typeface="Malgun Gothic" panose="020B0503020000020004" pitchFamily="34" charset="-127"/>
            </a:endParaRPr>
          </a:p>
        </p:txBody>
      </p:sp>
      <p:sp>
        <p:nvSpPr>
          <p:cNvPr id="3" name="Content Placeholder 2"/>
          <p:cNvSpPr>
            <a:spLocks noGrp="1"/>
          </p:cNvSpPr>
          <p:nvPr>
            <p:ph idx="1"/>
          </p:nvPr>
        </p:nvSpPr>
        <p:spPr/>
        <p:txBody>
          <a:bodyPr/>
          <a:lstStyle/>
          <a:p>
            <a:r>
              <a:rPr lang="ko-KR" altLang="en-US" dirty="0">
                <a:latin typeface="Malgun Gothic" panose="020B0503020000020004" pitchFamily="34" charset="-127"/>
                <a:ea typeface="Malgun Gothic" panose="020B0503020000020004" pitchFamily="34" charset="-127"/>
              </a:rPr>
              <a:t>상품 또는 서비스의 출처를 나타냄</a:t>
            </a:r>
            <a:endParaRPr lang="ja-JP" altLang="en-US" dirty="0">
              <a:latin typeface="Malgun Gothic" panose="020B0503020000020004" pitchFamily="34" charset="-127"/>
              <a:ea typeface="MS Mincho" panose="02020609040205080304" pitchFamily="49" charset="-128"/>
            </a:endParaRPr>
          </a:p>
          <a:p>
            <a:r>
              <a:rPr lang="ko-KR" altLang="en-US" dirty="0">
                <a:latin typeface="Malgun Gothic" panose="020B0503020000020004" pitchFamily="34" charset="-127"/>
                <a:ea typeface="Malgun Gothic" panose="020B0503020000020004" pitchFamily="34" charset="-127"/>
              </a:rPr>
              <a:t>마크가 있는 상품의 품질 보장</a:t>
            </a:r>
            <a:endParaRPr lang="ja-JP" altLang="en-US" dirty="0">
              <a:latin typeface="Malgun Gothic" panose="020B0503020000020004" pitchFamily="34" charset="-127"/>
              <a:ea typeface="MS Mincho" panose="02020609040205080304" pitchFamily="49" charset="-128"/>
            </a:endParaRPr>
          </a:p>
          <a:p>
            <a:r>
              <a:rPr lang="ko-KR" altLang="en-US" dirty="0">
                <a:latin typeface="Malgun Gothic" panose="020B0503020000020004" pitchFamily="34" charset="-127"/>
                <a:ea typeface="Malgun Gothic" panose="020B0503020000020004" pitchFamily="34" charset="-127"/>
              </a:rPr>
              <a:t>제품에 대한 수요를 생성하고 유지</a:t>
            </a:r>
            <a:endParaRPr lang="en-US" altLang="ja-JP" dirty="0">
              <a:latin typeface="Malgun Gothic" panose="020B0503020000020004" pitchFamily="34" charset="-127"/>
              <a:ea typeface="Malgun Gothic" panose="020B0503020000020004" pitchFamily="34" charset="-127"/>
            </a:endParaRPr>
          </a:p>
          <a:p>
            <a:r>
              <a:rPr lang="ko-KR" altLang="en-US" dirty="0">
                <a:latin typeface="Malgun Gothic" panose="020B0503020000020004" pitchFamily="34" charset="-127"/>
                <a:ea typeface="Malgun Gothic" panose="020B0503020000020004" pitchFamily="34" charset="-127"/>
              </a:rPr>
              <a:t>브랜드 구축을 위한 마케팅 도구로 사용</a:t>
            </a:r>
            <a:endParaRPr lang="ja-JP" altLang="en-US" dirty="0">
              <a:latin typeface="Malgun Gothic" panose="020B0503020000020004" pitchFamily="34" charset="-127"/>
              <a:ea typeface="MS Mincho" panose="02020609040205080304" pitchFamily="49" charset="-128"/>
            </a:endParaRPr>
          </a:p>
          <a:p>
            <a:r>
              <a:rPr lang="ko-KR" altLang="en-US" dirty="0">
                <a:latin typeface="Malgun Gothic" panose="020B0503020000020004" pitchFamily="34" charset="-127"/>
                <a:ea typeface="Malgun Gothic" panose="020B0503020000020004" pitchFamily="34" charset="-127"/>
              </a:rPr>
              <a:t>회사에 큰 가치를 가질 수 있음</a:t>
            </a:r>
            <a:endParaRPr lang="en-US" altLang="en-US" dirty="0">
              <a:latin typeface="Malgun Gothic" panose="020B0503020000020004" pitchFamily="34" charset="-127"/>
              <a:ea typeface="Malgun Gothic" panose="020B0503020000020004" pitchFamily="34" charset="-127"/>
            </a:endParaRPr>
          </a:p>
        </p:txBody>
      </p:sp>
      <p:pic>
        <p:nvPicPr>
          <p:cNvPr id="4" name="Picture 4" descr="R.jpg">
            <a:extLst>
              <a:ext uri="{FF2B5EF4-FFF2-40B4-BE49-F238E27FC236}">
                <a16:creationId xmlns:a16="http://schemas.microsoft.com/office/drawing/2014/main" id="{A11C2C22-A20D-4FAC-AFED-1D224F55C89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45654" y="4343424"/>
            <a:ext cx="785932" cy="748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TM.jpg">
            <a:extLst>
              <a:ext uri="{FF2B5EF4-FFF2-40B4-BE49-F238E27FC236}">
                <a16:creationId xmlns:a16="http://schemas.microsoft.com/office/drawing/2014/main" id="{8DE1F657-BC56-458B-8C94-C3682D33AD9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28335" y="4343424"/>
            <a:ext cx="1200466" cy="1006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SM.bmp">
            <a:extLst>
              <a:ext uri="{FF2B5EF4-FFF2-40B4-BE49-F238E27FC236}">
                <a16:creationId xmlns:a16="http://schemas.microsoft.com/office/drawing/2014/main" id="{EDED397C-1003-46B0-B963-2049EB789C9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448439" y="4246005"/>
            <a:ext cx="1317125" cy="131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04490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p:txBody>
          <a:bodyPr/>
          <a:lstStyle/>
          <a:p>
            <a:r>
              <a:rPr lang="ko-KR" altLang="en-US" dirty="0">
                <a:latin typeface="Malgun Gothic" panose="020B0503020000020004" pitchFamily="34" charset="-127"/>
                <a:ea typeface="Malgun Gothic" panose="020B0503020000020004" pitchFamily="34" charset="-127"/>
              </a:rPr>
              <a:t>상표를 보호하는 이유는 무엇입니까</a:t>
            </a:r>
            <a:r>
              <a:rPr lang="en-US" altLang="ko-KR" dirty="0">
                <a:latin typeface="Malgun Gothic" panose="020B0503020000020004" pitchFamily="34" charset="-127"/>
                <a:ea typeface="Malgun Gothic" panose="020B0503020000020004" pitchFamily="34" charset="-127"/>
              </a:rPr>
              <a:t>?</a:t>
            </a:r>
            <a:endParaRPr lang="en-US" altLang="en-US" dirty="0">
              <a:latin typeface="Malgun Gothic" panose="020B0503020000020004" pitchFamily="34" charset="-127"/>
              <a:ea typeface="Malgun Gothic" panose="020B0503020000020004" pitchFamily="34" charset="-127"/>
            </a:endParaRPr>
          </a:p>
        </p:txBody>
      </p:sp>
      <p:sp>
        <p:nvSpPr>
          <p:cNvPr id="5" name="Content Placeholder 4"/>
          <p:cNvSpPr>
            <a:spLocks noGrp="1"/>
          </p:cNvSpPr>
          <p:nvPr>
            <p:ph idx="1"/>
          </p:nvPr>
        </p:nvSpPr>
        <p:spPr>
          <a:xfrm>
            <a:off x="959006" y="1825625"/>
            <a:ext cx="10394794" cy="4351338"/>
          </a:xfrm>
        </p:spPr>
        <p:txBody>
          <a:bodyPr rtlCol="0">
            <a:normAutofit/>
          </a:bodyPr>
          <a:lstStyle/>
          <a:p>
            <a:pPr>
              <a:defRPr/>
            </a:pPr>
            <a:r>
              <a:rPr lang="ko-KR" altLang="en-US" dirty="0">
                <a:latin typeface="Malgun Gothic" panose="020B0503020000020004" pitchFamily="34" charset="-127"/>
                <a:ea typeface="Malgun Gothic" panose="020B0503020000020004" pitchFamily="34" charset="-127"/>
              </a:rPr>
              <a:t>상표는 상표법에 의해 보호됩니다</a:t>
            </a:r>
            <a:r>
              <a:rPr lang="en-US" altLang="ko-KR" dirty="0">
                <a:latin typeface="Malgun Gothic" panose="020B0503020000020004" pitchFamily="34" charset="-127"/>
                <a:ea typeface="Malgun Gothic" panose="020B0503020000020004" pitchFamily="34" charset="-127"/>
              </a:rPr>
              <a:t>.</a:t>
            </a:r>
            <a:endParaRPr lang="ja-JP" altLang="en-US" dirty="0">
              <a:latin typeface="Malgun Gothic" panose="020B0503020000020004" pitchFamily="34" charset="-127"/>
              <a:ea typeface="MS Mincho" panose="02020609040205080304" pitchFamily="49" charset="-128"/>
            </a:endParaRPr>
          </a:p>
          <a:p>
            <a:pPr>
              <a:defRPr/>
            </a:pPr>
            <a:r>
              <a:rPr lang="ko-KR" altLang="en-US" sz="2000" dirty="0">
                <a:latin typeface="Malgun Gothic" panose="020B0503020000020004" pitchFamily="34" charset="-127"/>
                <a:ea typeface="Malgun Gothic" panose="020B0503020000020004" pitchFamily="34" charset="-127"/>
              </a:rPr>
              <a:t>상표 획득 </a:t>
            </a:r>
            <a:r>
              <a:rPr lang="en-US" altLang="ko-KR" sz="2000" dirty="0">
                <a:latin typeface="Malgun Gothic" panose="020B0503020000020004" pitchFamily="34" charset="-127"/>
                <a:ea typeface="Malgun Gothic" panose="020B0503020000020004" pitchFamily="34" charset="-127"/>
              </a:rPr>
              <a:t>- </a:t>
            </a:r>
            <a:r>
              <a:rPr lang="ko-KR" altLang="en-US" sz="2000" dirty="0">
                <a:latin typeface="Malgun Gothic" panose="020B0503020000020004" pitchFamily="34" charset="-127"/>
                <a:ea typeface="Malgun Gothic" panose="020B0503020000020004" pitchFamily="34" charset="-127"/>
              </a:rPr>
              <a:t>평판</a:t>
            </a:r>
            <a:endParaRPr lang="ja-JP" altLang="en-US" sz="2000" dirty="0">
              <a:latin typeface="Malgun Gothic" panose="020B0503020000020004" pitchFamily="34" charset="-127"/>
              <a:ea typeface="MS Mincho" panose="02020609040205080304" pitchFamily="49" charset="-128"/>
            </a:endParaRPr>
          </a:p>
          <a:p>
            <a:pPr>
              <a:defRPr/>
            </a:pPr>
            <a:r>
              <a:rPr lang="ko-KR" altLang="en-US" sz="2000" dirty="0">
                <a:latin typeface="Malgun Gothic" panose="020B0503020000020004" pitchFamily="34" charset="-127"/>
                <a:ea typeface="Malgun Gothic" panose="020B0503020000020004" pitchFamily="34" charset="-127"/>
              </a:rPr>
              <a:t>상표는 실제 사용을 통해 생성됩니다</a:t>
            </a:r>
            <a:r>
              <a:rPr lang="en-US" altLang="ko-KR" sz="2000" dirty="0">
                <a:latin typeface="Malgun Gothic" panose="020B0503020000020004" pitchFamily="34" charset="-127"/>
                <a:ea typeface="Malgun Gothic" panose="020B0503020000020004" pitchFamily="34" charset="-127"/>
              </a:rPr>
              <a:t>.</a:t>
            </a:r>
            <a:endParaRPr lang="ja-JP" altLang="en-US" sz="2000" dirty="0">
              <a:latin typeface="Malgun Gothic" panose="020B0503020000020004" pitchFamily="34" charset="-127"/>
              <a:ea typeface="MS Mincho" panose="02020609040205080304" pitchFamily="49" charset="-128"/>
            </a:endParaRPr>
          </a:p>
          <a:p>
            <a:pPr>
              <a:defRPr/>
            </a:pPr>
            <a:r>
              <a:rPr lang="ko-KR" altLang="en-US" dirty="0">
                <a:latin typeface="Malgun Gothic" panose="020B0503020000020004" pitchFamily="34" charset="-127"/>
                <a:ea typeface="Malgun Gothic" panose="020B0503020000020004" pitchFamily="34" charset="-127"/>
              </a:rPr>
              <a:t>상표권을 보호하기 위해 등록 할 필요는 없지만 그렇게 하면 몇가지 이점이 있습니다</a:t>
            </a:r>
            <a:r>
              <a:rPr lang="en-US" altLang="ko-KR" dirty="0">
                <a:latin typeface="Malgun Gothic" panose="020B0503020000020004" pitchFamily="34" charset="-127"/>
                <a:ea typeface="Malgun Gothic" panose="020B0503020000020004" pitchFamily="34" charset="-127"/>
              </a:rPr>
              <a:t>.</a:t>
            </a:r>
            <a:endParaRPr lang="ja-JP" altLang="en-US" dirty="0">
              <a:latin typeface="Malgun Gothic" panose="020B0503020000020004" pitchFamily="34" charset="-127"/>
              <a:ea typeface="MS Mincho" panose="02020609040205080304" pitchFamily="49" charset="-128"/>
            </a:endParaRPr>
          </a:p>
          <a:p>
            <a:pPr>
              <a:defRPr/>
            </a:pPr>
            <a:r>
              <a:rPr lang="ko-KR" altLang="en-US" sz="2000" dirty="0">
                <a:latin typeface="Malgun Gothic" panose="020B0503020000020004" pitchFamily="34" charset="-127"/>
                <a:ea typeface="Malgun Gothic" panose="020B0503020000020004" pitchFamily="34" charset="-127"/>
              </a:rPr>
              <a:t>상표 등록은 다음과 같은것을 제공합니다</a:t>
            </a:r>
            <a:r>
              <a:rPr lang="en-US" altLang="ko-KR" sz="2000" dirty="0">
                <a:latin typeface="Malgun Gothic" panose="020B0503020000020004" pitchFamily="34" charset="-127"/>
                <a:ea typeface="Malgun Gothic" panose="020B0503020000020004" pitchFamily="34" charset="-127"/>
              </a:rPr>
              <a:t>: </a:t>
            </a:r>
            <a:endParaRPr lang="ja-JP" altLang="en-US" sz="2000" dirty="0">
              <a:latin typeface="Malgun Gothic" panose="020B0503020000020004" pitchFamily="34" charset="-127"/>
              <a:ea typeface="MS Mincho" panose="02020609040205080304" pitchFamily="49" charset="-128"/>
            </a:endParaRPr>
          </a:p>
          <a:p>
            <a:pPr>
              <a:defRPr/>
            </a:pPr>
            <a:r>
              <a:rPr lang="ko-KR" altLang="en-US" sz="1600" dirty="0">
                <a:latin typeface="Malgun Gothic" panose="020B0503020000020004" pitchFamily="34" charset="-127"/>
                <a:ea typeface="Malgun Gothic" panose="020B0503020000020004" pitchFamily="34" charset="-127"/>
              </a:rPr>
              <a:t>등록자의 상표 소유권 주장과 관련하여 대중에게 </a:t>
            </a:r>
            <a:r>
              <a:rPr lang="ko-KR" altLang="en-US" sz="1600" b="1" dirty="0">
                <a:solidFill>
                  <a:schemeClr val="accent1">
                    <a:lumMod val="60000"/>
                    <a:lumOff val="40000"/>
                  </a:schemeClr>
                </a:solidFill>
                <a:latin typeface="Malgun Gothic" panose="020B0503020000020004" pitchFamily="34" charset="-127"/>
                <a:ea typeface="Malgun Gothic" panose="020B0503020000020004" pitchFamily="34" charset="-127"/>
                <a:cs typeface="宋体" panose="02010600030101010101" pitchFamily="2" charset="-122"/>
              </a:rPr>
              <a:t>추정 통지</a:t>
            </a:r>
            <a:r>
              <a:rPr lang="ko-KR" altLang="en-US" sz="1600" dirty="0">
                <a:latin typeface="Malgun Gothic" panose="020B0503020000020004" pitchFamily="34" charset="-127"/>
                <a:ea typeface="Malgun Gothic" panose="020B0503020000020004" pitchFamily="34" charset="-127"/>
              </a:rPr>
              <a:t>를 발행</a:t>
            </a:r>
            <a:endParaRPr lang="ja-JP" altLang="en-US" sz="1600" dirty="0">
              <a:latin typeface="Malgun Gothic" panose="020B0503020000020004" pitchFamily="34" charset="-127"/>
              <a:ea typeface="MS Mincho" panose="02020609040205080304" pitchFamily="49" charset="-128"/>
            </a:endParaRPr>
          </a:p>
          <a:p>
            <a:pPr>
              <a:defRPr/>
            </a:pPr>
            <a:r>
              <a:rPr lang="ko-KR" altLang="en-US" sz="1600" dirty="0">
                <a:latin typeface="Malgun Gothic" panose="020B0503020000020004" pitchFamily="34" charset="-127"/>
                <a:ea typeface="Malgun Gothic" panose="020B0503020000020004" pitchFamily="34" charset="-127"/>
              </a:rPr>
              <a:t>등록에 기재된 상품 및</a:t>
            </a:r>
            <a:r>
              <a:rPr lang="en-US" altLang="ko-KR" sz="1600" dirty="0">
                <a:latin typeface="Malgun Gothic" panose="020B0503020000020004" pitchFamily="34" charset="-127"/>
                <a:ea typeface="Malgun Gothic" panose="020B0503020000020004" pitchFamily="34" charset="-127"/>
              </a:rPr>
              <a:t>/</a:t>
            </a:r>
            <a:r>
              <a:rPr lang="ko-KR" altLang="en-US" sz="1600" dirty="0">
                <a:latin typeface="Malgun Gothic" panose="020B0503020000020004" pitchFamily="34" charset="-127"/>
                <a:ea typeface="Malgun Gothic" panose="020B0503020000020004" pitchFamily="34" charset="-127"/>
              </a:rPr>
              <a:t>또는 서비스와 관련하여 전국적으로 상표를 사용하는 등록자의 </a:t>
            </a:r>
            <a:r>
              <a:rPr lang="ko-KR" altLang="en-US" sz="1600" b="1" dirty="0">
                <a:solidFill>
                  <a:schemeClr val="accent1">
                    <a:lumMod val="60000"/>
                    <a:lumOff val="40000"/>
                  </a:schemeClr>
                </a:solidFill>
                <a:latin typeface="Malgun Gothic" panose="020B0503020000020004" pitchFamily="34" charset="-127"/>
                <a:ea typeface="Malgun Gothic" panose="020B0503020000020004" pitchFamily="34" charset="-127"/>
                <a:cs typeface="宋体" panose="02010600030101010101" pitchFamily="2" charset="-122"/>
              </a:rPr>
              <a:t>독점적 권리</a:t>
            </a:r>
            <a:endParaRPr lang="en-US" sz="1600" b="1" dirty="0">
              <a:solidFill>
                <a:schemeClr val="accent1">
                  <a:lumMod val="60000"/>
                  <a:lumOff val="40000"/>
                </a:schemeClr>
              </a:solidFill>
              <a:latin typeface="Malgun Gothic" panose="020B0503020000020004" pitchFamily="34" charset="-127"/>
              <a:ea typeface="Malgun Gothic" panose="020B0503020000020004" pitchFamily="34" charset="-127"/>
              <a:cs typeface="宋体" panose="02010600030101010101" pitchFamily="2" charset="-122"/>
            </a:endParaRPr>
          </a:p>
        </p:txBody>
      </p:sp>
    </p:spTree>
    <p:extLst>
      <p:ext uri="{BB962C8B-B14F-4D97-AF65-F5344CB8AC3E}">
        <p14:creationId xmlns:p14="http://schemas.microsoft.com/office/powerpoint/2010/main" val="22014272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838200" y="320521"/>
            <a:ext cx="10515600" cy="1325563"/>
          </a:xfrm>
        </p:spPr>
        <p:txBody>
          <a:bodyPr>
            <a:normAutofit/>
          </a:bodyPr>
          <a:lstStyle/>
          <a:p>
            <a:r>
              <a:rPr lang="ko-KR" altLang="en-US" sz="4000" dirty="0">
                <a:latin typeface="Malgun Gothic" panose="020B0503020000020004" pitchFamily="34" charset="-127"/>
                <a:ea typeface="Malgun Gothic" panose="020B0503020000020004" pitchFamily="34" charset="-127"/>
              </a:rPr>
              <a:t>저명상표</a:t>
            </a:r>
            <a:endParaRPr lang="en-US" altLang="en-US" sz="4000" dirty="0">
              <a:latin typeface="Malgun Gothic" panose="020B0503020000020004" pitchFamily="34" charset="-127"/>
              <a:ea typeface="Malgun Gothic" panose="020B0503020000020004" pitchFamily="34" charset="-127"/>
            </a:endParaRPr>
          </a:p>
        </p:txBody>
      </p:sp>
      <p:pic>
        <p:nvPicPr>
          <p:cNvPr id="14339"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2499718" y="4387824"/>
            <a:ext cx="2695575" cy="1408113"/>
          </a:xfrm>
        </p:spPr>
      </p:pic>
      <p:pic>
        <p:nvPicPr>
          <p:cNvPr id="1434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011653">
            <a:off x="952388" y="3024331"/>
            <a:ext cx="2624138"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0066" y="4570250"/>
            <a:ext cx="4024313"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2184" y="3546856"/>
            <a:ext cx="18065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2" descr="Image result for disney"/>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pic>
        <p:nvPicPr>
          <p:cNvPr id="3" name="Picture 2"/>
          <p:cNvPicPr>
            <a:picLocks noChangeAspect="1"/>
          </p:cNvPicPr>
          <p:nvPr/>
        </p:nvPicPr>
        <p:blipFill>
          <a:blip r:embed="rId7"/>
          <a:stretch>
            <a:fillRect/>
          </a:stretch>
        </p:blipFill>
        <p:spPr>
          <a:xfrm>
            <a:off x="838200" y="1595963"/>
            <a:ext cx="3169596" cy="1320665"/>
          </a:xfrm>
          <a:prstGeom prst="rect">
            <a:avLst/>
          </a:prstGeom>
        </p:spPr>
      </p:pic>
      <p:pic>
        <p:nvPicPr>
          <p:cNvPr id="76804" name="Picture 4" descr="Image result for coffee 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19577" y="1112742"/>
            <a:ext cx="1514475" cy="1524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9"/>
          <a:stretch>
            <a:fillRect/>
          </a:stretch>
        </p:blipFill>
        <p:spPr>
          <a:xfrm>
            <a:off x="5100642" y="1468143"/>
            <a:ext cx="1985232" cy="1441746"/>
          </a:xfrm>
          <a:prstGeom prst="rect">
            <a:avLst/>
          </a:prstGeom>
          <a:ln>
            <a:noFill/>
          </a:ln>
          <a:effectLst>
            <a:softEdge rad="112500"/>
          </a:effectLst>
        </p:spPr>
      </p:pic>
      <p:pic>
        <p:nvPicPr>
          <p:cNvPr id="5" name="Picture 4"/>
          <p:cNvPicPr>
            <a:picLocks noChangeAspect="1"/>
          </p:cNvPicPr>
          <p:nvPr/>
        </p:nvPicPr>
        <p:blipFill>
          <a:blip r:embed="rId10"/>
          <a:stretch>
            <a:fillRect/>
          </a:stretch>
        </p:blipFill>
        <p:spPr>
          <a:xfrm>
            <a:off x="7558602" y="3207661"/>
            <a:ext cx="2933700" cy="1562100"/>
          </a:xfrm>
          <a:prstGeom prst="rect">
            <a:avLst/>
          </a:prstGeom>
          <a:ln>
            <a:noFill/>
          </a:ln>
          <a:effectLst>
            <a:softEdge rad="112500"/>
          </a:effectLst>
        </p:spPr>
      </p:pic>
    </p:spTree>
    <p:extLst>
      <p:ext uri="{BB962C8B-B14F-4D97-AF65-F5344CB8AC3E}">
        <p14:creationId xmlns:p14="http://schemas.microsoft.com/office/powerpoint/2010/main" val="22129443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dirty="0">
                <a:latin typeface="Malgun Gothic" panose="020B0503020000020004" pitchFamily="34" charset="-127"/>
                <a:ea typeface="Malgun Gothic" panose="020B0503020000020004" pitchFamily="34" charset="-127"/>
              </a:rPr>
              <a:t>지리적 표시</a:t>
            </a:r>
            <a:endParaRPr lang="en-ZA" dirty="0">
              <a:latin typeface="Malgun Gothic" panose="020B0503020000020004" pitchFamily="34" charset="-127"/>
              <a:ea typeface="Malgun Gothic" panose="020B0503020000020004" pitchFamily="34" charset="-127"/>
            </a:endParaRPr>
          </a:p>
        </p:txBody>
      </p:sp>
      <p:sp>
        <p:nvSpPr>
          <p:cNvPr id="3" name="Content Placeholder 2"/>
          <p:cNvSpPr>
            <a:spLocks noGrp="1"/>
          </p:cNvSpPr>
          <p:nvPr>
            <p:ph idx="1"/>
          </p:nvPr>
        </p:nvSpPr>
        <p:spPr>
          <a:xfrm>
            <a:off x="838200" y="1658360"/>
            <a:ext cx="10515600" cy="4351338"/>
          </a:xfrm>
        </p:spPr>
        <p:txBody>
          <a:bodyPr/>
          <a:lstStyle/>
          <a:p>
            <a:pPr>
              <a:lnSpc>
                <a:spcPct val="100000"/>
              </a:lnSpc>
            </a:pPr>
            <a:r>
              <a:rPr lang="ko-KR" altLang="en-US" dirty="0">
                <a:latin typeface="Malgun Gothic" panose="020B0503020000020004" pitchFamily="34" charset="-127"/>
                <a:ea typeface="Malgun Gothic" panose="020B0503020000020004" pitchFamily="34" charset="-127"/>
              </a:rPr>
              <a:t>지리적 표시는 해당 장소가 해당 유형의 제품으로 유명 할 때 제품의 출처를 알려줍니다</a:t>
            </a:r>
            <a:r>
              <a:rPr lang="en-US" altLang="ko-KR" dirty="0">
                <a:latin typeface="Malgun Gothic" panose="020B0503020000020004" pitchFamily="34" charset="-127"/>
                <a:ea typeface="Malgun Gothic" panose="020B0503020000020004" pitchFamily="34" charset="-127"/>
              </a:rPr>
              <a:t>.</a:t>
            </a:r>
            <a:endParaRPr lang="en-ZA" dirty="0">
              <a:latin typeface="Malgun Gothic" panose="020B0503020000020004" pitchFamily="34" charset="-127"/>
              <a:ea typeface="Malgun Gothic" panose="020B0503020000020004" pitchFamily="34" charset="-127"/>
            </a:endParaRPr>
          </a:p>
        </p:txBody>
      </p:sp>
      <p:pic>
        <p:nvPicPr>
          <p:cNvPr id="4" name="Picture 3"/>
          <p:cNvPicPr>
            <a:picLocks noChangeAspect="1"/>
          </p:cNvPicPr>
          <p:nvPr/>
        </p:nvPicPr>
        <p:blipFill>
          <a:blip r:embed="rId3"/>
          <a:stretch>
            <a:fillRect/>
          </a:stretch>
        </p:blipFill>
        <p:spPr>
          <a:xfrm>
            <a:off x="779702" y="2738012"/>
            <a:ext cx="4191000" cy="1085592"/>
          </a:xfrm>
          <a:prstGeom prst="rect">
            <a:avLst/>
          </a:prstGeom>
        </p:spPr>
      </p:pic>
      <p:pic>
        <p:nvPicPr>
          <p:cNvPr id="5" name="Picture 4"/>
          <p:cNvPicPr>
            <a:picLocks noChangeAspect="1"/>
          </p:cNvPicPr>
          <p:nvPr/>
        </p:nvPicPr>
        <p:blipFill>
          <a:blip r:embed="rId4"/>
          <a:stretch>
            <a:fillRect/>
          </a:stretch>
        </p:blipFill>
        <p:spPr>
          <a:xfrm>
            <a:off x="3308053" y="4042253"/>
            <a:ext cx="1428750" cy="1657350"/>
          </a:xfrm>
          <a:prstGeom prst="rect">
            <a:avLst/>
          </a:prstGeom>
          <a:ln>
            <a:noFill/>
          </a:ln>
          <a:effectLst>
            <a:softEdge rad="112500"/>
          </a:effectLst>
        </p:spPr>
      </p:pic>
      <p:pic>
        <p:nvPicPr>
          <p:cNvPr id="6" name="Picture 5"/>
          <p:cNvPicPr>
            <a:picLocks noChangeAspect="1"/>
          </p:cNvPicPr>
          <p:nvPr/>
        </p:nvPicPr>
        <p:blipFill>
          <a:blip r:embed="rId5"/>
          <a:stretch>
            <a:fillRect/>
          </a:stretch>
        </p:blipFill>
        <p:spPr>
          <a:xfrm>
            <a:off x="9163851" y="2693889"/>
            <a:ext cx="1945005" cy="239631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6"/>
          <a:stretch>
            <a:fillRect/>
          </a:stretch>
        </p:blipFill>
        <p:spPr>
          <a:xfrm>
            <a:off x="5771482" y="2914082"/>
            <a:ext cx="2304158" cy="2058698"/>
          </a:xfrm>
          <a:prstGeom prst="rect">
            <a:avLst/>
          </a:prstGeom>
          <a:ln>
            <a:noFill/>
          </a:ln>
          <a:effectLst>
            <a:softEdge rad="112500"/>
          </a:effectLst>
        </p:spPr>
      </p:pic>
    </p:spTree>
    <p:extLst>
      <p:ext uri="{BB962C8B-B14F-4D97-AF65-F5344CB8AC3E}">
        <p14:creationId xmlns:p14="http://schemas.microsoft.com/office/powerpoint/2010/main" val="171118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ctrTitle"/>
          </p:nvPr>
        </p:nvSpPr>
        <p:spPr/>
        <p:txBody>
          <a:bodyPr/>
          <a:lstStyle/>
          <a:p>
            <a:r>
              <a:rPr lang="ko-KR" altLang="en-US" dirty="0">
                <a:latin typeface="Malgun Gothic" panose="020B0503020000020004" pitchFamily="34" charset="-127"/>
                <a:ea typeface="Malgun Gothic" panose="020B0503020000020004" pitchFamily="34" charset="-127"/>
              </a:rPr>
              <a:t>저작권</a:t>
            </a:r>
            <a:endParaRPr lang="en-US" altLang="en-US" dirty="0">
              <a:latin typeface="Malgun Gothic" panose="020B0503020000020004" pitchFamily="34" charset="-127"/>
              <a:ea typeface="Malgun Gothic" panose="020B0503020000020004" pitchFamily="34" charset="-127"/>
            </a:endParaRPr>
          </a:p>
        </p:txBody>
      </p:sp>
      <p:sp>
        <p:nvSpPr>
          <p:cNvPr id="3" name="Subtitle 2">
            <a:extLst>
              <a:ext uri="{FF2B5EF4-FFF2-40B4-BE49-F238E27FC236}">
                <a16:creationId xmlns:a16="http://schemas.microsoft.com/office/drawing/2014/main" id="{7A725901-366C-4641-8F6F-6C51EFFBD285}"/>
              </a:ext>
            </a:extLst>
          </p:cNvPr>
          <p:cNvSpPr>
            <a:spLocks noGrp="1"/>
          </p:cNvSpPr>
          <p:nvPr>
            <p:ph type="subTitle" idx="1"/>
          </p:nvPr>
        </p:nvSpPr>
        <p:spPr/>
        <p:txBody>
          <a:bodyPr/>
          <a:lstStyle/>
          <a:p>
            <a:endParaRPr lang="en-ZA"/>
          </a:p>
        </p:txBody>
      </p:sp>
      <p:pic>
        <p:nvPicPr>
          <p:cNvPr id="2" name="Picture 1"/>
          <p:cNvPicPr>
            <a:picLocks noChangeAspect="1"/>
          </p:cNvPicPr>
          <p:nvPr/>
        </p:nvPicPr>
        <p:blipFill>
          <a:blip r:embed="rId3"/>
          <a:stretch>
            <a:fillRect/>
          </a:stretch>
        </p:blipFill>
        <p:spPr>
          <a:xfrm>
            <a:off x="4483478" y="3969161"/>
            <a:ext cx="3600450" cy="1266825"/>
          </a:xfrm>
          <a:prstGeom prst="rect">
            <a:avLst/>
          </a:prstGeom>
        </p:spPr>
      </p:pic>
    </p:spTree>
    <p:extLst>
      <p:ext uri="{BB962C8B-B14F-4D97-AF65-F5344CB8AC3E}">
        <p14:creationId xmlns:p14="http://schemas.microsoft.com/office/powerpoint/2010/main" val="29477205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normAutofit/>
          </a:bodyPr>
          <a:lstStyle/>
          <a:p>
            <a:r>
              <a:rPr lang="ko-KR" altLang="en-US" sz="3600" dirty="0">
                <a:latin typeface="Malgun Gothic" panose="020B0503020000020004" pitchFamily="34" charset="-127"/>
                <a:ea typeface="Malgun Gothic" panose="020B0503020000020004" pitchFamily="34" charset="-127"/>
              </a:rPr>
              <a:t>저작권이란 무엇입니까</a:t>
            </a:r>
            <a:r>
              <a:rPr lang="en-US" altLang="ko-KR" sz="3600" dirty="0">
                <a:latin typeface="Malgun Gothic" panose="020B0503020000020004" pitchFamily="34" charset="-127"/>
                <a:ea typeface="Malgun Gothic" panose="020B0503020000020004" pitchFamily="34" charset="-127"/>
              </a:rPr>
              <a:t>?</a:t>
            </a:r>
            <a:endParaRPr lang="en-US" altLang="en-US" sz="3600" dirty="0">
              <a:latin typeface="Malgun Gothic" panose="020B0503020000020004" pitchFamily="34" charset="-127"/>
              <a:ea typeface="Malgun Gothic" panose="020B0503020000020004" pitchFamily="34" charset="-127"/>
            </a:endParaRPr>
          </a:p>
        </p:txBody>
      </p:sp>
      <p:sp>
        <p:nvSpPr>
          <p:cNvPr id="6148" name="Content Placeholder 3"/>
          <p:cNvSpPr>
            <a:spLocks noGrp="1"/>
          </p:cNvSpPr>
          <p:nvPr>
            <p:ph idx="1"/>
          </p:nvPr>
        </p:nvSpPr>
        <p:spPr/>
        <p:txBody>
          <a:bodyPr/>
          <a:lstStyle/>
          <a:p>
            <a:pPr algn="ctr" eaLnBrk="1" hangingPunct="1">
              <a:spcBef>
                <a:spcPct val="0"/>
              </a:spcBef>
              <a:buFont typeface="Arial" panose="020B0604020202020204" pitchFamily="34" charset="0"/>
              <a:buNone/>
            </a:pPr>
            <a:endParaRPr lang="en-US" altLang="en-US" dirty="0">
              <a:latin typeface="Malgun Gothic" panose="020B0503020000020004" pitchFamily="34" charset="-127"/>
              <a:ea typeface="Malgun Gothic" panose="020B0503020000020004" pitchFamily="34" charset="-127"/>
            </a:endParaRPr>
          </a:p>
          <a:p>
            <a:pPr algn="ctr" eaLnBrk="1" hangingPunct="1">
              <a:spcBef>
                <a:spcPct val="0"/>
              </a:spcBef>
              <a:buFont typeface="Arial" panose="020B0604020202020204" pitchFamily="34" charset="0"/>
              <a:buNone/>
            </a:pPr>
            <a:endParaRPr lang="en-US" altLang="en-US" dirty="0">
              <a:latin typeface="Malgun Gothic" panose="020B0503020000020004" pitchFamily="34" charset="-127"/>
              <a:ea typeface="Malgun Gothic" panose="020B0503020000020004" pitchFamily="34" charset="-127"/>
            </a:endParaRPr>
          </a:p>
          <a:p>
            <a:pPr algn="ctr" eaLnBrk="1" hangingPunct="1">
              <a:spcBef>
                <a:spcPct val="0"/>
              </a:spcBef>
              <a:buFont typeface="Arial" panose="020B0604020202020204" pitchFamily="34" charset="0"/>
              <a:buNone/>
            </a:pPr>
            <a:endParaRPr lang="en-US" altLang="en-US" dirty="0">
              <a:latin typeface="Malgun Gothic" panose="020B0503020000020004" pitchFamily="34" charset="-127"/>
              <a:ea typeface="Malgun Gothic" panose="020B0503020000020004" pitchFamily="34" charset="-127"/>
            </a:endParaRPr>
          </a:p>
          <a:p>
            <a:pPr algn="ctr">
              <a:spcBef>
                <a:spcPct val="0"/>
              </a:spcBef>
              <a:buNone/>
            </a:pPr>
            <a:r>
              <a:rPr lang="ko-KR" altLang="en-US" dirty="0">
                <a:latin typeface="Malgun Gothic" panose="020B0503020000020004" pitchFamily="34" charset="-127"/>
                <a:ea typeface="Malgun Gothic" panose="020B0503020000020004" pitchFamily="34" charset="-127"/>
              </a:rPr>
              <a:t>저작권은 원작의 저자 또는 작성자에게 부여되는 보호의 한 형태 입니다</a:t>
            </a:r>
            <a:r>
              <a:rPr lang="en-US" altLang="ko-KR" dirty="0">
                <a:latin typeface="Malgun Gothic" panose="020B0503020000020004" pitchFamily="34" charset="-127"/>
                <a:ea typeface="Malgun Gothic" panose="020B0503020000020004" pitchFamily="34" charset="-127"/>
              </a:rPr>
              <a:t>.</a:t>
            </a:r>
            <a:endParaRPr lang="en-US" altLang="en-US" dirty="0">
              <a:latin typeface="Malgun Gothic" panose="020B0503020000020004" pitchFamily="34" charset="-127"/>
              <a:ea typeface="Malgun Gothic" panose="020B0503020000020004" pitchFamily="34" charset="-127"/>
            </a:endParaRPr>
          </a:p>
        </p:txBody>
      </p:sp>
      <p:pic>
        <p:nvPicPr>
          <p:cNvPr id="4" name="Picture 3">
            <a:extLst>
              <a:ext uri="{FF2B5EF4-FFF2-40B4-BE49-F238E27FC236}">
                <a16:creationId xmlns:a16="http://schemas.microsoft.com/office/drawing/2014/main" id="{901A3045-7FF5-4300-B6CB-AC7B58556A3F}"/>
              </a:ext>
            </a:extLst>
          </p:cNvPr>
          <p:cNvPicPr>
            <a:picLocks noChangeAspect="1"/>
          </p:cNvPicPr>
          <p:nvPr/>
        </p:nvPicPr>
        <p:blipFill>
          <a:blip r:embed="rId3"/>
          <a:stretch>
            <a:fillRect/>
          </a:stretch>
        </p:blipFill>
        <p:spPr>
          <a:xfrm>
            <a:off x="1387395" y="3293084"/>
            <a:ext cx="2190750" cy="2095500"/>
          </a:xfrm>
          <a:prstGeom prst="rect">
            <a:avLst/>
          </a:prstGeom>
          <a:ln>
            <a:noFill/>
          </a:ln>
          <a:effectLst>
            <a:softEdge rad="112500"/>
          </a:effectLst>
        </p:spPr>
      </p:pic>
      <p:pic>
        <p:nvPicPr>
          <p:cNvPr id="5" name="Picture 4" descr="computer-clip-art.png">
            <a:extLst>
              <a:ext uri="{FF2B5EF4-FFF2-40B4-BE49-F238E27FC236}">
                <a16:creationId xmlns:a16="http://schemas.microsoft.com/office/drawing/2014/main" id="{776263B3-A9FE-4BD8-8DA5-77C0D1EC96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79574" y="3664734"/>
            <a:ext cx="2652583" cy="1945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1158E320-574C-41F1-8FBF-0D71C0F58A82}"/>
              </a:ext>
            </a:extLst>
          </p:cNvPr>
          <p:cNvPicPr>
            <a:picLocks noChangeAspect="1"/>
          </p:cNvPicPr>
          <p:nvPr/>
        </p:nvPicPr>
        <p:blipFill>
          <a:blip r:embed="rId5"/>
          <a:stretch>
            <a:fillRect/>
          </a:stretch>
        </p:blipFill>
        <p:spPr>
          <a:xfrm>
            <a:off x="4174733" y="4211256"/>
            <a:ext cx="3067050" cy="148590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C3B78FA7-8510-487B-9D57-9DB4A8403EAA}"/>
              </a:ext>
            </a:extLst>
          </p:cNvPr>
          <p:cNvPicPr>
            <a:picLocks noChangeAspect="1"/>
          </p:cNvPicPr>
          <p:nvPr/>
        </p:nvPicPr>
        <p:blipFill>
          <a:blip r:embed="rId6"/>
          <a:stretch>
            <a:fillRect/>
          </a:stretch>
        </p:blipFill>
        <p:spPr>
          <a:xfrm>
            <a:off x="9076680" y="292976"/>
            <a:ext cx="1924050" cy="2381250"/>
          </a:xfrm>
          <a:prstGeom prst="rect">
            <a:avLst/>
          </a:prstGeom>
          <a:ln>
            <a:noFill/>
          </a:ln>
          <a:effectLst>
            <a:outerShdw blurRad="292100" dist="139700" dir="2700000" algn="tl" rotWithShape="0">
              <a:srgbClr val="333333">
                <a:alpha val="65000"/>
              </a:srgbClr>
            </a:outerShdw>
          </a:effectLst>
        </p:spPr>
      </p:pic>
      <p:pic>
        <p:nvPicPr>
          <p:cNvPr id="8" name="Picture 7" descr="music.jpg">
            <a:extLst>
              <a:ext uri="{FF2B5EF4-FFF2-40B4-BE49-F238E27FC236}">
                <a16:creationId xmlns:a16="http://schemas.microsoft.com/office/drawing/2014/main" id="{95495D6E-13CB-454B-B316-C7AE7914C5B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652541" y="824707"/>
            <a:ext cx="2447925" cy="18669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BAB7E4A4-EB7F-4F9D-95B5-7BCAF8FB0482}"/>
              </a:ext>
            </a:extLst>
          </p:cNvPr>
          <p:cNvPicPr>
            <a:picLocks noChangeAspect="1"/>
          </p:cNvPicPr>
          <p:nvPr/>
        </p:nvPicPr>
        <p:blipFill>
          <a:blip r:embed="rId8"/>
          <a:stretch>
            <a:fillRect/>
          </a:stretch>
        </p:blipFill>
        <p:spPr>
          <a:xfrm>
            <a:off x="1083986" y="1483601"/>
            <a:ext cx="3533775" cy="1295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07582284"/>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070" y="115743"/>
            <a:ext cx="10515600" cy="1325563"/>
          </a:xfrm>
        </p:spPr>
        <p:txBody>
          <a:bodyPr/>
          <a:lstStyle/>
          <a:p>
            <a:r>
              <a:rPr lang="ko-KR" altLang="en-US" dirty="0">
                <a:latin typeface="Malgun Gothic" panose="020B0503020000020004" pitchFamily="34" charset="-127"/>
                <a:ea typeface="Malgun Gothic" panose="020B0503020000020004" pitchFamily="34" charset="-127"/>
              </a:rPr>
              <a:t>저작권</a:t>
            </a:r>
            <a:endParaRPr lang="en-ZA" dirty="0">
              <a:latin typeface="Malgun Gothic" panose="020B0503020000020004" pitchFamily="34" charset="-127"/>
              <a:ea typeface="Malgun Gothic" panose="020B0503020000020004" pitchFamily="34" charset="-127"/>
            </a:endParaRPr>
          </a:p>
        </p:txBody>
      </p:sp>
      <p:sp>
        <p:nvSpPr>
          <p:cNvPr id="3" name="Content Placeholder 2"/>
          <p:cNvSpPr>
            <a:spLocks noGrp="1"/>
          </p:cNvSpPr>
          <p:nvPr>
            <p:ph idx="1"/>
          </p:nvPr>
        </p:nvSpPr>
        <p:spPr>
          <a:xfrm>
            <a:off x="106878" y="1971300"/>
            <a:ext cx="2600696" cy="2850078"/>
          </a:xfrm>
        </p:spPr>
        <p:txBody>
          <a:bodyPr>
            <a:normAutofit fontScale="92500" lnSpcReduction="10000"/>
          </a:bodyPr>
          <a:lstStyle/>
          <a:p>
            <a:pPr lvl="1" algn="just" eaLnBrk="1" latinLnBrk="1" hangingPunct="1">
              <a:lnSpc>
                <a:spcPct val="110000"/>
              </a:lnSpc>
              <a:buFont typeface="Arial" panose="020B0604020202020204" pitchFamily="34" charset="0"/>
              <a:buNone/>
            </a:pPr>
            <a:r>
              <a:rPr lang="en-US" altLang="en-US" dirty="0">
                <a:latin typeface="Malgun Gothic" panose="020B0503020000020004" pitchFamily="34" charset="-127"/>
                <a:ea typeface="Malgun Gothic" panose="020B0503020000020004" pitchFamily="34" charset="-127"/>
              </a:rPr>
              <a:t>	</a:t>
            </a:r>
            <a:r>
              <a:rPr lang="ko-KR" altLang="en-US" dirty="0">
                <a:latin typeface="Malgun Gothic" panose="020B0503020000020004" pitchFamily="34" charset="-127"/>
                <a:ea typeface="Malgun Gothic" panose="020B0503020000020004" pitchFamily="34" charset="-127"/>
              </a:rPr>
              <a:t>저작권은 책</a:t>
            </a:r>
            <a:r>
              <a:rPr lang="en-US" altLang="ko-KR" dirty="0">
                <a:latin typeface="Malgun Gothic" panose="020B0503020000020004" pitchFamily="34" charset="-127"/>
                <a:ea typeface="Malgun Gothic" panose="020B0503020000020004" pitchFamily="34" charset="-127"/>
              </a:rPr>
              <a:t>,</a:t>
            </a:r>
            <a:r>
              <a:rPr lang="ko-KR" altLang="en-US" dirty="0">
                <a:latin typeface="Malgun Gothic" panose="020B0503020000020004" pitchFamily="34" charset="-127"/>
                <a:ea typeface="Malgun Gothic" panose="020B0503020000020004" pitchFamily="34" charset="-127"/>
              </a:rPr>
              <a:t>그림</a:t>
            </a:r>
            <a:r>
              <a:rPr lang="en-US" altLang="ko-KR" dirty="0">
                <a:latin typeface="Malgun Gothic" panose="020B0503020000020004" pitchFamily="34" charset="-127"/>
                <a:ea typeface="Malgun Gothic" panose="020B0503020000020004" pitchFamily="34" charset="-127"/>
              </a:rPr>
              <a:t>, </a:t>
            </a:r>
            <a:r>
              <a:rPr lang="ko-KR" altLang="en-US" dirty="0">
                <a:latin typeface="Malgun Gothic" panose="020B0503020000020004" pitchFamily="34" charset="-127"/>
                <a:ea typeface="Malgun Gothic" panose="020B0503020000020004" pitchFamily="34" charset="-127"/>
              </a:rPr>
              <a:t>회화</a:t>
            </a:r>
            <a:r>
              <a:rPr lang="en-US" altLang="ko-KR" dirty="0">
                <a:latin typeface="Malgun Gothic" panose="020B0503020000020004" pitchFamily="34" charset="-127"/>
                <a:ea typeface="Malgun Gothic" panose="020B0503020000020004" pitchFamily="34" charset="-127"/>
              </a:rPr>
              <a:t>, </a:t>
            </a:r>
            <a:r>
              <a:rPr lang="ko-KR" altLang="en-US" dirty="0">
                <a:latin typeface="Malgun Gothic" panose="020B0503020000020004" pitchFamily="34" charset="-127"/>
                <a:ea typeface="Malgun Gothic" panose="020B0503020000020004" pitchFamily="34" charset="-127"/>
              </a:rPr>
              <a:t>컴퓨터 프로그램 및 음악과 같은 창의적이고 예술적인 표현을 보호합니다</a:t>
            </a:r>
            <a:r>
              <a:rPr lang="en-US" altLang="ko-KR" dirty="0">
                <a:latin typeface="Malgun Gothic" panose="020B0503020000020004" pitchFamily="34" charset="-127"/>
                <a:ea typeface="Malgun Gothic" panose="020B0503020000020004" pitchFamily="34" charset="-127"/>
              </a:rPr>
              <a:t>.</a:t>
            </a:r>
            <a:endParaRPr lang="en-US" altLang="en-US" dirty="0">
              <a:latin typeface="Malgun Gothic" panose="020B0503020000020004" pitchFamily="34" charset="-127"/>
              <a:ea typeface="Malgun Gothic" panose="020B0503020000020004" pitchFamily="34" charset="-127"/>
            </a:endParaRPr>
          </a:p>
        </p:txBody>
      </p:sp>
      <p:pic>
        <p:nvPicPr>
          <p:cNvPr id="7" name="Picture 6" descr="Children coloring papers">
            <a:extLst>
              <a:ext uri="{FF2B5EF4-FFF2-40B4-BE49-F238E27FC236}">
                <a16:creationId xmlns:a16="http://schemas.microsoft.com/office/drawing/2014/main" id="{8FE0FA68-BDD1-47F4-8DCB-E04C8101E4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4945" y="1045029"/>
            <a:ext cx="7463321" cy="4974531"/>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ko-KR" altLang="en-US" sz="4000" dirty="0">
                <a:latin typeface="Malgun Gothic" panose="020B0503020000020004" pitchFamily="34" charset="-127"/>
                <a:ea typeface="Malgun Gothic" panose="020B0503020000020004" pitchFamily="34" charset="-127"/>
              </a:rPr>
              <a:t>저작권으로 부여되는 권리는 무엇입니까</a:t>
            </a:r>
            <a:r>
              <a:rPr lang="en-US" altLang="ko-KR" sz="4000" dirty="0">
                <a:latin typeface="Malgun Gothic" panose="020B0503020000020004" pitchFamily="34" charset="-127"/>
                <a:ea typeface="Malgun Gothic" panose="020B0503020000020004" pitchFamily="34" charset="-127"/>
              </a:rPr>
              <a:t>?</a:t>
            </a:r>
            <a:endParaRPr lang="en-US" altLang="en-US" sz="4000" dirty="0">
              <a:latin typeface="Malgun Gothic" panose="020B0503020000020004" pitchFamily="34" charset="-127"/>
              <a:ea typeface="Malgun Gothic" panose="020B0503020000020004" pitchFamily="34" charset="-127"/>
            </a:endParaRPr>
          </a:p>
        </p:txBody>
      </p:sp>
      <p:sp>
        <p:nvSpPr>
          <p:cNvPr id="3" name="Content Placeholder 2"/>
          <p:cNvSpPr>
            <a:spLocks noGrp="1"/>
          </p:cNvSpPr>
          <p:nvPr>
            <p:ph idx="1"/>
          </p:nvPr>
        </p:nvSpPr>
        <p:spPr>
          <a:xfrm>
            <a:off x="1585284" y="1743912"/>
            <a:ext cx="10515600" cy="4351338"/>
          </a:xfrm>
        </p:spPr>
        <p:txBody>
          <a:bodyPr>
            <a:normAutofit/>
          </a:bodyPr>
          <a:lstStyle/>
          <a:p>
            <a:pPr>
              <a:spcBef>
                <a:spcPct val="0"/>
              </a:spcBef>
            </a:pPr>
            <a:r>
              <a:rPr lang="ko-KR" altLang="en-US" dirty="0">
                <a:latin typeface="Malgun Gothic" panose="020B0503020000020004" pitchFamily="34" charset="-127"/>
                <a:ea typeface="Malgun Gothic" panose="020B0503020000020004" pitchFamily="34" charset="-127"/>
              </a:rPr>
              <a:t>저작권은 당신이 작품의 저자로서 다음을 수행하거나 다른 사람이 다음을 수행하도록 할 수있는 권한을 부여합니다</a:t>
            </a:r>
            <a:r>
              <a:rPr lang="en-US" altLang="ko-KR" dirty="0">
                <a:latin typeface="Malgun Gothic" panose="020B0503020000020004" pitchFamily="34" charset="-127"/>
                <a:ea typeface="Malgun Gothic" panose="020B0503020000020004" pitchFamily="34" charset="-127"/>
              </a:rPr>
              <a:t>.</a:t>
            </a:r>
            <a:endParaRPr lang="ja-JP" altLang="en-US" dirty="0">
              <a:latin typeface="Malgun Gothic" panose="020B0503020000020004" pitchFamily="34" charset="-127"/>
              <a:ea typeface="MS Mincho" panose="02020609040205080304" pitchFamily="49" charset="-128"/>
            </a:endParaRPr>
          </a:p>
          <a:p>
            <a:pPr>
              <a:spcBef>
                <a:spcPct val="0"/>
              </a:spcBef>
            </a:pPr>
            <a:endParaRPr lang="ja-JP" altLang="en-US" dirty="0">
              <a:latin typeface="Malgun Gothic" panose="020B0503020000020004" pitchFamily="34" charset="-127"/>
              <a:ea typeface="MS Mincho" panose="02020609040205080304" pitchFamily="49" charset="-128"/>
            </a:endParaRPr>
          </a:p>
          <a:p>
            <a:pPr>
              <a:spcBef>
                <a:spcPct val="0"/>
              </a:spcBef>
            </a:pPr>
            <a:r>
              <a:rPr lang="ko-KR" altLang="en-US" dirty="0">
                <a:latin typeface="Malgun Gothic" panose="020B0503020000020004" pitchFamily="34" charset="-127"/>
                <a:ea typeface="Malgun Gothic" panose="020B0503020000020004" pitchFamily="34" charset="-127"/>
              </a:rPr>
              <a:t>작품의 사본 만들기</a:t>
            </a:r>
            <a:endParaRPr lang="ja-JP" altLang="en-US" dirty="0">
              <a:latin typeface="Malgun Gothic" panose="020B0503020000020004" pitchFamily="34" charset="-127"/>
              <a:ea typeface="MS Mincho" panose="02020609040205080304" pitchFamily="49" charset="-128"/>
            </a:endParaRPr>
          </a:p>
          <a:p>
            <a:pPr>
              <a:spcBef>
                <a:spcPct val="0"/>
              </a:spcBef>
            </a:pPr>
            <a:r>
              <a:rPr lang="ko-KR" altLang="en-US" dirty="0">
                <a:latin typeface="Malgun Gothic" panose="020B0503020000020004" pitchFamily="34" charset="-127"/>
                <a:ea typeface="Malgun Gothic" panose="020B0503020000020004" pitchFamily="34" charset="-127"/>
              </a:rPr>
              <a:t>작품의 사본을 배포</a:t>
            </a:r>
            <a:endParaRPr lang="ja-JP" altLang="en-US" dirty="0">
              <a:latin typeface="Malgun Gothic" panose="020B0503020000020004" pitchFamily="34" charset="-127"/>
              <a:ea typeface="MS Mincho" panose="02020609040205080304" pitchFamily="49" charset="-128"/>
            </a:endParaRPr>
          </a:p>
          <a:p>
            <a:pPr>
              <a:spcBef>
                <a:spcPct val="0"/>
              </a:spcBef>
            </a:pPr>
            <a:r>
              <a:rPr lang="ko-KR" altLang="en-US" dirty="0">
                <a:latin typeface="Malgun Gothic" panose="020B0503020000020004" pitchFamily="34" charset="-127"/>
                <a:ea typeface="Malgun Gothic" panose="020B0503020000020004" pitchFamily="34" charset="-127"/>
              </a:rPr>
              <a:t>공식적으로 작품을 연기</a:t>
            </a:r>
            <a:endParaRPr lang="ja-JP" altLang="en-US" dirty="0">
              <a:latin typeface="Malgun Gothic" panose="020B0503020000020004" pitchFamily="34" charset="-127"/>
              <a:ea typeface="MS Mincho" panose="02020609040205080304" pitchFamily="49" charset="-128"/>
            </a:endParaRPr>
          </a:p>
          <a:p>
            <a:pPr>
              <a:spcBef>
                <a:spcPct val="0"/>
              </a:spcBef>
            </a:pPr>
            <a:r>
              <a:rPr lang="ko-KR" altLang="en-US" dirty="0">
                <a:latin typeface="Malgun Gothic" panose="020B0503020000020004" pitchFamily="34" charset="-127"/>
                <a:ea typeface="Malgun Gothic" panose="020B0503020000020004" pitchFamily="34" charset="-127"/>
              </a:rPr>
              <a:t>공식적으로 작품을 재생</a:t>
            </a:r>
            <a:endParaRPr lang="ja-JP" altLang="en-US" dirty="0">
              <a:latin typeface="Malgun Gothic" panose="020B0503020000020004" pitchFamily="34" charset="-127"/>
              <a:ea typeface="MS Mincho" panose="02020609040205080304" pitchFamily="49" charset="-128"/>
            </a:endParaRPr>
          </a:p>
          <a:p>
            <a:pPr>
              <a:spcBef>
                <a:spcPct val="0"/>
              </a:spcBef>
            </a:pPr>
            <a:r>
              <a:rPr lang="ko-KR" altLang="en-US" dirty="0">
                <a:latin typeface="Malgun Gothic" panose="020B0503020000020004" pitchFamily="34" charset="-127"/>
                <a:ea typeface="Malgun Gothic" panose="020B0503020000020004" pitchFamily="34" charset="-127"/>
              </a:rPr>
              <a:t>파생작품 만들기</a:t>
            </a:r>
            <a:endParaRPr lang="en-US" altLang="en-US" dirty="0">
              <a:latin typeface="Malgun Gothic" panose="020B0503020000020004" pitchFamily="34" charset="-127"/>
              <a:ea typeface="Malgun Gothic" panose="020B0503020000020004" pitchFamily="34" charset="-127"/>
            </a:endParaRPr>
          </a:p>
        </p:txBody>
      </p:sp>
      <p:sp>
        <p:nvSpPr>
          <p:cNvPr id="2" name="AutoShape 2" descr="Image result for copyright"/>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spTree>
    <p:extLst>
      <p:ext uri="{BB962C8B-B14F-4D97-AF65-F5344CB8AC3E}">
        <p14:creationId xmlns:p14="http://schemas.microsoft.com/office/powerpoint/2010/main" val="39692439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ko-KR" altLang="en-US" dirty="0">
                <a:latin typeface="Malgun Gothic" panose="020B0503020000020004" pitchFamily="34" charset="-127"/>
                <a:ea typeface="Malgun Gothic" panose="020B0503020000020004" pitchFamily="34" charset="-127"/>
              </a:rPr>
              <a:t>작품은 언제 보호됩니까</a:t>
            </a:r>
            <a:r>
              <a:rPr lang="en-US" altLang="ko-KR" dirty="0">
                <a:latin typeface="Malgun Gothic" panose="020B0503020000020004" pitchFamily="34" charset="-127"/>
                <a:ea typeface="Malgun Gothic" panose="020B0503020000020004" pitchFamily="34" charset="-127"/>
              </a:rPr>
              <a:t>?</a:t>
            </a:r>
            <a:endParaRPr lang="en-US" altLang="en-US" dirty="0">
              <a:latin typeface="Malgun Gothic" panose="020B0503020000020004" pitchFamily="34" charset="-127"/>
              <a:ea typeface="Malgun Gothic" panose="020B0503020000020004" pitchFamily="34" charset="-127"/>
            </a:endParaRPr>
          </a:p>
        </p:txBody>
      </p:sp>
      <p:sp>
        <p:nvSpPr>
          <p:cNvPr id="6147" name="Content Placeholder 2"/>
          <p:cNvSpPr>
            <a:spLocks noGrp="1"/>
          </p:cNvSpPr>
          <p:nvPr>
            <p:ph idx="1"/>
          </p:nvPr>
        </p:nvSpPr>
        <p:spPr/>
        <p:txBody>
          <a:bodyPr/>
          <a:lstStyle/>
          <a:p>
            <a:pPr algn="ctr">
              <a:buNone/>
            </a:pPr>
            <a:r>
              <a:rPr lang="ko-KR" altLang="en-US" dirty="0">
                <a:latin typeface="Malgun Gothic" panose="020B0503020000020004" pitchFamily="34" charset="-127"/>
                <a:ea typeface="Malgun Gothic" panose="020B0503020000020004" pitchFamily="34" charset="-127"/>
              </a:rPr>
              <a:t>작품은 제작되어 유형</a:t>
            </a:r>
            <a:r>
              <a:rPr lang="en-US" altLang="ko-KR" dirty="0">
                <a:latin typeface="Malgun Gothic" panose="020B0503020000020004" pitchFamily="34" charset="-127"/>
                <a:ea typeface="Malgun Gothic" panose="020B0503020000020004" pitchFamily="34" charset="-127"/>
              </a:rPr>
              <a:t>(</a:t>
            </a:r>
            <a:r>
              <a:rPr lang="zh-CN" altLang="en-US" dirty="0">
                <a:latin typeface="Malgun Gothic" panose="020B0503020000020004" pitchFamily="34" charset="-127"/>
                <a:ea typeface="MS Mincho" panose="02020609040205080304" pitchFamily="49" charset="-128"/>
              </a:rPr>
              <a:t>有形</a:t>
            </a:r>
            <a:r>
              <a:rPr lang="en-US" altLang="ko-KR" dirty="0">
                <a:latin typeface="Malgun Gothic" panose="020B0503020000020004" pitchFamily="34" charset="-127"/>
                <a:ea typeface="Malgun Gothic" panose="020B0503020000020004" pitchFamily="34" charset="-127"/>
              </a:rPr>
              <a:t>)</a:t>
            </a:r>
            <a:r>
              <a:rPr lang="ko-KR" altLang="en-US" dirty="0">
                <a:latin typeface="Malgun Gothic" panose="020B0503020000020004" pitchFamily="34" charset="-127"/>
                <a:ea typeface="Malgun Gothic" panose="020B0503020000020004" pitchFamily="34" charset="-127"/>
              </a:rPr>
              <a:t>으로 변환되는 즉시 저작권에 의해 보호됩니다</a:t>
            </a:r>
            <a:r>
              <a:rPr lang="en-US" altLang="ko-KR" dirty="0">
                <a:latin typeface="Malgun Gothic" panose="020B0503020000020004" pitchFamily="34" charset="-127"/>
                <a:ea typeface="Malgun Gothic" panose="020B0503020000020004" pitchFamily="34" charset="-127"/>
              </a:rPr>
              <a:t>.</a:t>
            </a:r>
            <a:endParaRPr lang="en-US" altLang="en-US" dirty="0">
              <a:latin typeface="Malgun Gothic" panose="020B0503020000020004" pitchFamily="34" charset="-127"/>
              <a:ea typeface="Malgun Gothic" panose="020B0503020000020004" pitchFamily="34" charset="-127"/>
            </a:endParaRPr>
          </a:p>
        </p:txBody>
      </p:sp>
      <p:sp>
        <p:nvSpPr>
          <p:cNvPr id="2" name="AutoShape 2" descr="Image result for idea"/>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pic>
        <p:nvPicPr>
          <p:cNvPr id="4" name="Picture 3"/>
          <p:cNvPicPr>
            <a:picLocks noChangeAspect="1"/>
          </p:cNvPicPr>
          <p:nvPr/>
        </p:nvPicPr>
        <p:blipFill>
          <a:blip r:embed="rId3"/>
          <a:stretch>
            <a:fillRect/>
          </a:stretch>
        </p:blipFill>
        <p:spPr>
          <a:xfrm>
            <a:off x="1744820" y="3429000"/>
            <a:ext cx="8076419" cy="2005674"/>
          </a:xfrm>
          <a:prstGeom prst="rect">
            <a:avLst/>
          </a:prstGeom>
          <a:ln>
            <a:noFill/>
          </a:ln>
          <a:effectLst>
            <a:softEdge rad="112500"/>
          </a:effectLst>
        </p:spPr>
      </p:pic>
      <p:pic>
        <p:nvPicPr>
          <p:cNvPr id="10" name="Picture 9"/>
          <p:cNvPicPr>
            <a:picLocks noChangeAspect="1"/>
          </p:cNvPicPr>
          <p:nvPr/>
        </p:nvPicPr>
        <p:blipFill>
          <a:blip r:embed="rId4"/>
          <a:stretch>
            <a:fillRect/>
          </a:stretch>
        </p:blipFill>
        <p:spPr>
          <a:xfrm>
            <a:off x="2369238" y="3385354"/>
            <a:ext cx="1677467" cy="2049320"/>
          </a:xfrm>
          <a:prstGeom prst="rect">
            <a:avLst/>
          </a:prstGeom>
          <a:ln>
            <a:noFill/>
          </a:ln>
          <a:effectLst>
            <a:softEdge rad="112500"/>
          </a:effectLst>
        </p:spPr>
      </p:pic>
    </p:spTree>
    <p:extLst>
      <p:ext uri="{BB962C8B-B14F-4D97-AF65-F5344CB8AC3E}">
        <p14:creationId xmlns:p14="http://schemas.microsoft.com/office/powerpoint/2010/main" val="33033887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Box 2"/>
          <p:cNvSpPr txBox="1">
            <a:spLocks noChangeArrowheads="1"/>
          </p:cNvSpPr>
          <p:nvPr/>
        </p:nvSpPr>
        <p:spPr bwMode="auto">
          <a:xfrm>
            <a:off x="4495802" y="2133600"/>
            <a:ext cx="6376638"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atinLnBrk="1">
              <a:spcBef>
                <a:spcPct val="0"/>
              </a:spcBef>
              <a:buNone/>
            </a:pPr>
            <a:r>
              <a:rPr lang="en-US" altLang="ko-KR" sz="2800" dirty="0">
                <a:latin typeface="Malgun Gothic" panose="020B0503020000020004" pitchFamily="34" charset="-127"/>
                <a:ea typeface="Malgun Gothic" panose="020B0503020000020004" pitchFamily="34" charset="-127"/>
              </a:rPr>
              <a:t>“…… </a:t>
            </a:r>
            <a:r>
              <a:rPr lang="ko-KR" altLang="en-US" sz="2800" dirty="0">
                <a:latin typeface="Malgun Gothic" panose="020B0503020000020004" pitchFamily="34" charset="-127"/>
                <a:ea typeface="Malgun Gothic" panose="020B0503020000020004" pitchFamily="34" charset="-127"/>
              </a:rPr>
              <a:t>다른 청소년 </a:t>
            </a:r>
            <a:r>
              <a:rPr lang="en-US" altLang="ko-KR" sz="2800" dirty="0">
                <a:latin typeface="Malgun Gothic" panose="020B0503020000020004" pitchFamily="34" charset="-127"/>
                <a:ea typeface="Malgun Gothic" panose="020B0503020000020004" pitchFamily="34" charset="-127"/>
              </a:rPr>
              <a:t>[</a:t>
            </a:r>
            <a:r>
              <a:rPr lang="ko-KR" altLang="en-US" sz="2800" dirty="0">
                <a:latin typeface="Malgun Gothic" panose="020B0503020000020004" pitchFamily="34" charset="-127"/>
                <a:ea typeface="Malgun Gothic" panose="020B0503020000020004" pitchFamily="34" charset="-127"/>
              </a:rPr>
              <a:t>책</a:t>
            </a:r>
            <a:r>
              <a:rPr lang="en-US" altLang="ko-KR" sz="2800" dirty="0">
                <a:latin typeface="Malgun Gothic" panose="020B0503020000020004" pitchFamily="34" charset="-127"/>
                <a:ea typeface="Malgun Gothic" panose="020B0503020000020004" pitchFamily="34" charset="-127"/>
              </a:rPr>
              <a:t>]</a:t>
            </a:r>
            <a:r>
              <a:rPr lang="ko-KR" altLang="en-US" sz="2800" dirty="0">
                <a:latin typeface="Malgun Gothic" panose="020B0503020000020004" pitchFamily="34" charset="-127"/>
                <a:ea typeface="Malgun Gothic" panose="020B0503020000020004" pitchFamily="34" charset="-127"/>
              </a:rPr>
              <a:t>과 너무 다르기 때문에 판매를 보증 할 수 없습니다</a:t>
            </a:r>
            <a:r>
              <a:rPr lang="en-US" altLang="ko-KR" sz="2800" dirty="0">
                <a:latin typeface="Malgun Gothic" panose="020B0503020000020004" pitchFamily="34" charset="-127"/>
                <a:ea typeface="Malgun Gothic" panose="020B0503020000020004" pitchFamily="34" charset="-127"/>
              </a:rPr>
              <a:t>."</a:t>
            </a:r>
            <a:endParaRPr lang="en-US" altLang="ja-JP" sz="2800" dirty="0">
              <a:latin typeface="Malgun Gothic" panose="020B0503020000020004" pitchFamily="34" charset="-127"/>
              <a:ea typeface="Malgun Gothic" panose="020B0503020000020004" pitchFamily="34" charset="-127"/>
            </a:endParaRPr>
          </a:p>
          <a:p>
            <a:pPr>
              <a:spcBef>
                <a:spcPct val="0"/>
              </a:spcBef>
              <a:buNone/>
            </a:pPr>
            <a:endParaRPr lang="en-US" altLang="en-US" sz="2800" dirty="0">
              <a:latin typeface="Malgun Gothic" panose="020B0503020000020004" pitchFamily="34" charset="-127"/>
              <a:ea typeface="Malgun Gothic" panose="020B0503020000020004" pitchFamily="34" charset="-127"/>
            </a:endParaRPr>
          </a:p>
          <a:p>
            <a:pPr eaLnBrk="1" hangingPunct="1">
              <a:spcBef>
                <a:spcPct val="0"/>
              </a:spcBef>
              <a:buFontTx/>
              <a:buNone/>
            </a:pPr>
            <a:endParaRPr lang="en-US" altLang="en-US" sz="2800" dirty="0">
              <a:latin typeface="Malgun Gothic" panose="020B0503020000020004" pitchFamily="34" charset="-127"/>
              <a:ea typeface="Malgun Gothic" panose="020B0503020000020004" pitchFamily="34" charset="-127"/>
            </a:endParaRPr>
          </a:p>
          <a:p>
            <a:pPr eaLnBrk="1" hangingPunct="1">
              <a:spcBef>
                <a:spcPct val="0"/>
              </a:spcBef>
              <a:buFontTx/>
              <a:buNone/>
            </a:pPr>
            <a:endParaRPr lang="en-US" altLang="en-US" sz="2800" dirty="0">
              <a:latin typeface="Malgun Gothic" panose="020B0503020000020004" pitchFamily="34" charset="-127"/>
              <a:ea typeface="Malgun Gothic" panose="020B0503020000020004" pitchFamily="34" charset="-127"/>
            </a:endParaRPr>
          </a:p>
          <a:p>
            <a:pPr eaLnBrk="1" hangingPunct="1">
              <a:spcBef>
                <a:spcPct val="0"/>
              </a:spcBef>
              <a:buFontTx/>
              <a:buNone/>
            </a:pPr>
            <a:r>
              <a:rPr lang="en-US" altLang="en-US" sz="2800" dirty="0">
                <a:latin typeface="Malgun Gothic" panose="020B0503020000020004" pitchFamily="34" charset="-127"/>
                <a:ea typeface="Malgun Gothic" panose="020B0503020000020004" pitchFamily="34" charset="-127"/>
              </a:rPr>
              <a:t>			</a:t>
            </a:r>
          </a:p>
        </p:txBody>
      </p:sp>
      <p:pic>
        <p:nvPicPr>
          <p:cNvPr id="8196" name="Picture 2" descr="book 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168" y="2133600"/>
            <a:ext cx="2466975" cy="3352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53657" y="525007"/>
            <a:ext cx="7772400" cy="1508760"/>
          </a:xfrm>
        </p:spPr>
        <p:txBody>
          <a:bodyPr>
            <a:normAutofit/>
          </a:bodyPr>
          <a:lstStyle/>
          <a:p>
            <a:r>
              <a:rPr lang="en-US" altLang="en-US" sz="3600" dirty="0">
                <a:latin typeface="Malgun Gothic" panose="020B0503020000020004" pitchFamily="34" charset="-127"/>
                <a:ea typeface="Malgun Gothic" panose="020B0503020000020004" pitchFamily="34" charset="-127"/>
              </a:rPr>
              <a:t>Dr. Seuss</a:t>
            </a:r>
            <a:r>
              <a:rPr lang="ko-KR" altLang="en-US" sz="3600" dirty="0">
                <a:latin typeface="Malgun Gothic" panose="020B0503020000020004" pitchFamily="34" charset="-127"/>
                <a:ea typeface="Malgun Gothic" panose="020B0503020000020004" pitchFamily="34" charset="-127"/>
              </a:rPr>
              <a:t>의 책을 거부 </a:t>
            </a:r>
            <a:r>
              <a:rPr lang="en-US" altLang="ko-KR" sz="3600" dirty="0">
                <a:latin typeface="Malgun Gothic" panose="020B0503020000020004" pitchFamily="34" charset="-127"/>
                <a:ea typeface="Malgun Gothic" panose="020B0503020000020004" pitchFamily="34" charset="-127"/>
              </a:rPr>
              <a:t>– 27</a:t>
            </a:r>
            <a:r>
              <a:rPr lang="ko-KR" altLang="en-US" sz="3600" dirty="0">
                <a:latin typeface="Malgun Gothic" panose="020B0503020000020004" pitchFamily="34" charset="-127"/>
                <a:ea typeface="Malgun Gothic" panose="020B0503020000020004" pitchFamily="34" charset="-127"/>
              </a:rPr>
              <a:t>회</a:t>
            </a:r>
            <a:endParaRPr lang="en-ZA" sz="3600" dirty="0">
              <a:latin typeface="Malgun Gothic" panose="020B0503020000020004" pitchFamily="34" charset="-127"/>
              <a:ea typeface="Malgun Gothic" panose="020B0503020000020004" pitchFamily="34" charset="-127"/>
            </a:endParaRPr>
          </a:p>
        </p:txBody>
      </p:sp>
      <p:sp>
        <p:nvSpPr>
          <p:cNvPr id="4" name="Rectangle 3"/>
          <p:cNvSpPr/>
          <p:nvPr/>
        </p:nvSpPr>
        <p:spPr>
          <a:xfrm>
            <a:off x="5096106" y="3148369"/>
            <a:ext cx="4572000" cy="2469009"/>
          </a:xfrm>
          <a:prstGeom prst="rect">
            <a:avLst/>
          </a:prstGeom>
        </p:spPr>
        <p:txBody>
          <a:bodyPr>
            <a:spAutoFit/>
          </a:bodyPr>
          <a:lstStyle/>
          <a:p>
            <a:pPr algn="just" latinLnBrk="1">
              <a:lnSpc>
                <a:spcPct val="107000"/>
              </a:lnSpc>
              <a:spcAft>
                <a:spcPts val="800"/>
              </a:spcAft>
            </a:pPr>
            <a:r>
              <a:rPr lang="en-ZA" altLang="zh-CN" dirty="0">
                <a:latin typeface="Malgun Gothic" panose="020B0503020000020004" pitchFamily="34" charset="-127"/>
                <a:ea typeface="Malgun Gothic" panose="020B0503020000020004" pitchFamily="34" charset="-127"/>
                <a:cs typeface="Times New Roman" panose="02020603050405020304" pitchFamily="18" charset="0"/>
              </a:rPr>
              <a:t>Theodor Geisel </a:t>
            </a:r>
            <a:r>
              <a:rPr lang="ko-KR" altLang="en-US" dirty="0">
                <a:latin typeface="Malgun Gothic" panose="020B0503020000020004" pitchFamily="34" charset="-127"/>
                <a:ea typeface="Malgun Gothic" panose="020B0503020000020004" pitchFamily="34" charset="-127"/>
                <a:cs typeface="Times New Roman" panose="02020603050405020304" pitchFamily="18" charset="0"/>
              </a:rPr>
              <a:t>은 사망 한 후 </a:t>
            </a:r>
            <a:r>
              <a:rPr lang="en-US" altLang="ko-KR" dirty="0">
                <a:latin typeface="Malgun Gothic" panose="020B0503020000020004" pitchFamily="34" charset="-127"/>
                <a:ea typeface="Malgun Gothic" panose="020B0503020000020004" pitchFamily="34" charset="-127"/>
                <a:cs typeface="Times New Roman" panose="02020603050405020304" pitchFamily="18" charset="0"/>
              </a:rPr>
              <a:t>24 </a:t>
            </a:r>
            <a:r>
              <a:rPr lang="ko-KR" altLang="en-US" dirty="0">
                <a:latin typeface="Malgun Gothic" panose="020B0503020000020004" pitchFamily="34" charset="-127"/>
                <a:ea typeface="Malgun Gothic" panose="020B0503020000020004" pitchFamily="34" charset="-127"/>
                <a:cs typeface="Times New Roman" panose="02020603050405020304" pitchFamily="18" charset="0"/>
              </a:rPr>
              <a:t>년 만에 미국에서만 매일 </a:t>
            </a:r>
            <a:r>
              <a:rPr lang="en-US" altLang="ko-KR" dirty="0">
                <a:latin typeface="Malgun Gothic" panose="020B0503020000020004" pitchFamily="34" charset="-127"/>
                <a:ea typeface="Malgun Gothic" panose="020B0503020000020004" pitchFamily="34" charset="-127"/>
                <a:cs typeface="Times New Roman" panose="02020603050405020304" pitchFamily="18" charset="0"/>
              </a:rPr>
              <a:t>11,000</a:t>
            </a:r>
            <a:r>
              <a:rPr lang="ko-KR" altLang="en-US" dirty="0">
                <a:latin typeface="Malgun Gothic" panose="020B0503020000020004" pitchFamily="34" charset="-127"/>
                <a:ea typeface="Malgun Gothic" panose="020B0503020000020004" pitchFamily="34" charset="-127"/>
                <a:cs typeface="Times New Roman" panose="02020603050405020304" pitchFamily="18" charset="0"/>
              </a:rPr>
              <a:t>권의 </a:t>
            </a:r>
            <a:r>
              <a:rPr lang="en-US" altLang="ko-KR" dirty="0">
                <a:latin typeface="Malgun Gothic" panose="020B0503020000020004" pitchFamily="34" charset="-127"/>
                <a:ea typeface="Malgun Gothic" panose="020B0503020000020004" pitchFamily="34" charset="-127"/>
                <a:cs typeface="Times New Roman" panose="02020603050405020304" pitchFamily="18" charset="0"/>
              </a:rPr>
              <a:t>Seuss</a:t>
            </a:r>
            <a:r>
              <a:rPr lang="ko-KR" altLang="en-US" dirty="0">
                <a:latin typeface="Malgun Gothic" panose="020B0503020000020004" pitchFamily="34" charset="-127"/>
                <a:ea typeface="Malgun Gothic" panose="020B0503020000020004" pitchFamily="34" charset="-127"/>
                <a:cs typeface="Times New Roman" panose="02020603050405020304" pitchFamily="18" charset="0"/>
              </a:rPr>
              <a:t>박사 책을 팔았습니다</a:t>
            </a:r>
            <a:r>
              <a:rPr lang="en-US" altLang="ko-KR" dirty="0">
                <a:latin typeface="Malgun Gothic" panose="020B0503020000020004" pitchFamily="34" charset="-127"/>
                <a:ea typeface="Malgun Gothic" panose="020B0503020000020004" pitchFamily="34" charset="-127"/>
                <a:cs typeface="Times New Roman" panose="02020603050405020304" pitchFamily="18" charset="0"/>
              </a:rPr>
              <a:t>.</a:t>
            </a:r>
            <a:endParaRPr lang="en-ZA" sz="1400" dirty="0">
              <a:latin typeface="Malgun Gothic" panose="020B0503020000020004" pitchFamily="34" charset="-127"/>
              <a:ea typeface="Malgun Gothic" panose="020B0503020000020004" pitchFamily="34" charset="-127"/>
              <a:cs typeface="Times New Roman" panose="02020603050405020304" pitchFamily="18" charset="0"/>
            </a:endParaRPr>
          </a:p>
          <a:p>
            <a:pPr algn="just" latinLnBrk="1"/>
            <a:r>
              <a:rPr lang="ko-KR" altLang="en-US" dirty="0">
                <a:latin typeface="Malgun Gothic" panose="020B0503020000020004" pitchFamily="34" charset="-127"/>
                <a:ea typeface="Malgun Gothic" panose="020B0503020000020004" pitchFamily="34" charset="-127"/>
              </a:rPr>
              <a:t>그는 </a:t>
            </a:r>
            <a:r>
              <a:rPr lang="en-US" altLang="ko-KR" dirty="0">
                <a:latin typeface="Malgun Gothic" panose="020B0503020000020004" pitchFamily="34" charset="-127"/>
                <a:ea typeface="Malgun Gothic" panose="020B0503020000020004" pitchFamily="34" charset="-127"/>
              </a:rPr>
              <a:t>1937</a:t>
            </a:r>
            <a:r>
              <a:rPr lang="ko-KR" altLang="en-US" dirty="0">
                <a:latin typeface="Malgun Gothic" panose="020B0503020000020004" pitchFamily="34" charset="-127"/>
                <a:ea typeface="Malgun Gothic" panose="020B0503020000020004" pitchFamily="34" charset="-127"/>
              </a:rPr>
              <a:t>년에 첫 저서 </a:t>
            </a:r>
            <a:r>
              <a:rPr lang="en-US" altLang="ko-KR" dirty="0">
                <a:latin typeface="Malgun Gothic" panose="020B0503020000020004" pitchFamily="34" charset="-127"/>
                <a:ea typeface="Malgun Gothic" panose="020B0503020000020004" pitchFamily="34" charset="-127"/>
              </a:rPr>
              <a:t>“And to Think That I Saw It on Mulberry Street”</a:t>
            </a:r>
            <a:r>
              <a:rPr lang="ko-KR" altLang="en-US" dirty="0">
                <a:latin typeface="Malgun Gothic" panose="020B0503020000020004" pitchFamily="34" charset="-127"/>
                <a:ea typeface="Malgun Gothic" panose="020B0503020000020004" pitchFamily="34" charset="-127"/>
              </a:rPr>
              <a:t>이 출판 된 이후 전 세계적으로 </a:t>
            </a:r>
            <a:r>
              <a:rPr lang="en-US" altLang="ko-KR" dirty="0">
                <a:latin typeface="Malgun Gothic" panose="020B0503020000020004" pitchFamily="34" charset="-127"/>
                <a:ea typeface="Malgun Gothic" panose="020B0503020000020004" pitchFamily="34" charset="-127"/>
              </a:rPr>
              <a:t>6</a:t>
            </a:r>
            <a:r>
              <a:rPr lang="ko-KR" altLang="en-US" dirty="0">
                <a:latin typeface="Malgun Gothic" panose="020B0503020000020004" pitchFamily="34" charset="-127"/>
                <a:ea typeface="Malgun Gothic" panose="020B0503020000020004" pitchFamily="34" charset="-127"/>
              </a:rPr>
              <a:t>억 권의 책을 판매했습니다 </a:t>
            </a:r>
            <a:r>
              <a:rPr lang="en-US" altLang="ko-KR" dirty="0">
                <a:latin typeface="Malgun Gothic" panose="020B0503020000020004" pitchFamily="34" charset="-127"/>
                <a:ea typeface="Malgun Gothic" panose="020B0503020000020004" pitchFamily="34" charset="-127"/>
              </a:rPr>
              <a:t>(Vanguard Press</a:t>
            </a:r>
            <a:r>
              <a:rPr lang="ko-KR" altLang="en-US" dirty="0">
                <a:latin typeface="Malgun Gothic" panose="020B0503020000020004" pitchFamily="34" charset="-127"/>
                <a:ea typeface="Malgun Gothic" panose="020B0503020000020004" pitchFamily="34" charset="-127"/>
              </a:rPr>
              <a:t>에서 최종적으로 승인되기 전에 </a:t>
            </a:r>
            <a:r>
              <a:rPr lang="en-US" altLang="ko-KR" dirty="0">
                <a:latin typeface="Malgun Gothic" panose="020B0503020000020004" pitchFamily="34" charset="-127"/>
                <a:ea typeface="Malgun Gothic" panose="020B0503020000020004" pitchFamily="34" charset="-127"/>
              </a:rPr>
              <a:t>27</a:t>
            </a:r>
            <a:r>
              <a:rPr lang="ko-KR" altLang="en-US" dirty="0">
                <a:latin typeface="Malgun Gothic" panose="020B0503020000020004" pitchFamily="34" charset="-127"/>
                <a:ea typeface="Malgun Gothic" panose="020B0503020000020004" pitchFamily="34" charset="-127"/>
              </a:rPr>
              <a:t>개 출판사에서 거부</a:t>
            </a:r>
            <a:r>
              <a:rPr lang="en-US" altLang="ko-KR" dirty="0">
                <a:latin typeface="Malgun Gothic" panose="020B0503020000020004" pitchFamily="34" charset="-127"/>
                <a:ea typeface="Malgun Gothic" panose="020B0503020000020004" pitchFamily="34" charset="-127"/>
              </a:rPr>
              <a:t>).</a:t>
            </a:r>
            <a:endParaRPr lang="en-ZA" dirty="0">
              <a:latin typeface="Malgun Gothic" panose="020B0503020000020004" pitchFamily="34" charset="-127"/>
              <a:ea typeface="Malgun Gothic" panose="020B0503020000020004" pitchFamily="34" charset="-127"/>
            </a:endParaRPr>
          </a:p>
        </p:txBody>
      </p:sp>
    </p:spTree>
    <p:extLst>
      <p:ext uri="{BB962C8B-B14F-4D97-AF65-F5344CB8AC3E}">
        <p14:creationId xmlns:p14="http://schemas.microsoft.com/office/powerpoint/2010/main" val="24813759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dissolve">
                                      <p:cBhvr>
                                        <p:cTn id="7" dur="500"/>
                                        <p:tgtEl>
                                          <p:spTgt spid="81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8195"/>
                                        </p:tgtEl>
                                        <p:attrNameLst>
                                          <p:attrName>style.visibility</p:attrName>
                                        </p:attrNameLst>
                                      </p:cBhvr>
                                      <p:to>
                                        <p:strVal val="visible"/>
                                      </p:to>
                                    </p:set>
                                    <p:anim calcmode="lin" valueType="num">
                                      <p:cBhvr additive="base">
                                        <p:cTn id="12" dur="1000" fill="hold"/>
                                        <p:tgtEl>
                                          <p:spTgt spid="8195"/>
                                        </p:tgtEl>
                                        <p:attrNameLst>
                                          <p:attrName>ppt_x</p:attrName>
                                        </p:attrNameLst>
                                      </p:cBhvr>
                                      <p:tavLst>
                                        <p:tav tm="0">
                                          <p:val>
                                            <p:strVal val="1+#ppt_w/2"/>
                                          </p:val>
                                        </p:tav>
                                        <p:tav tm="100000">
                                          <p:val>
                                            <p:strVal val="#ppt_x"/>
                                          </p:val>
                                        </p:tav>
                                      </p:tavLst>
                                    </p:anim>
                                    <p:anim calcmode="lin" valueType="num">
                                      <p:cBhvr additive="base">
                                        <p:cTn id="13" dur="1000" fill="hold"/>
                                        <p:tgtEl>
                                          <p:spTgt spid="819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37706" y="90805"/>
            <a:ext cx="10515600" cy="1325563"/>
          </a:xfrm>
        </p:spPr>
        <p:txBody>
          <a:bodyPr>
            <a:normAutofit/>
          </a:bodyPr>
          <a:lstStyle/>
          <a:p>
            <a:r>
              <a:rPr lang="ko-KR" altLang="en-US" sz="4000" dirty="0">
                <a:latin typeface="+mj-ea"/>
              </a:rPr>
              <a:t>지적 재산권이 중요한 이유는 무엇입니까</a:t>
            </a:r>
            <a:r>
              <a:rPr lang="ja-JP" altLang="en-US" sz="4000" dirty="0">
                <a:latin typeface="+mj-ea"/>
              </a:rPr>
              <a:t>？</a:t>
            </a:r>
            <a:endParaRPr lang="en-ZA" sz="4000" dirty="0">
              <a:latin typeface="+mj-ea"/>
            </a:endParaRPr>
          </a:p>
        </p:txBody>
      </p:sp>
      <p:pic>
        <p:nvPicPr>
          <p:cNvPr id="10" name="Picture 9" descr="A stack of bank cards">
            <a:extLst>
              <a:ext uri="{FF2B5EF4-FFF2-40B4-BE49-F238E27FC236}">
                <a16:creationId xmlns:a16="http://schemas.microsoft.com/office/drawing/2014/main" id="{5508EDC7-9788-41BE-97B1-2D86335D55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9144" y="1121221"/>
            <a:ext cx="8607857" cy="5760145"/>
          </a:xfrm>
          <a:prstGeom prst="rect">
            <a:avLst/>
          </a:prstGeom>
          <a:ln>
            <a:noFill/>
          </a:ln>
          <a:effectLst>
            <a:softEdge rad="112500"/>
          </a:effectLst>
        </p:spPr>
      </p:pic>
      <p:sp>
        <p:nvSpPr>
          <p:cNvPr id="11" name="Content Placeholder 10">
            <a:extLst>
              <a:ext uri="{FF2B5EF4-FFF2-40B4-BE49-F238E27FC236}">
                <a16:creationId xmlns:a16="http://schemas.microsoft.com/office/drawing/2014/main" id="{F903D7C1-103B-4E90-8289-E6B6440CC6C9}"/>
              </a:ext>
            </a:extLst>
          </p:cNvPr>
          <p:cNvSpPr txBox="1">
            <a:spLocks/>
          </p:cNvSpPr>
          <p:nvPr/>
        </p:nvSpPr>
        <p:spPr>
          <a:xfrm>
            <a:off x="2169916" y="2663757"/>
            <a:ext cx="5016879" cy="307302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just" latinLnBrk="1">
              <a:buNone/>
            </a:pPr>
            <a:r>
              <a:rPr lang="ko-KR" altLang="en-US" sz="3200" dirty="0">
                <a:solidFill>
                  <a:schemeClr val="bg1"/>
                </a:solidFill>
                <a:latin typeface="+mj-ea"/>
                <a:ea typeface="+mj-ea"/>
              </a:rPr>
              <a:t> 이러한 </a:t>
            </a:r>
            <a:r>
              <a:rPr lang="en-US" altLang="ko-KR" sz="3200" dirty="0">
                <a:solidFill>
                  <a:schemeClr val="bg1"/>
                </a:solidFill>
                <a:latin typeface="+mj-ea"/>
                <a:ea typeface="+mj-ea"/>
              </a:rPr>
              <a:t>“</a:t>
            </a:r>
            <a:r>
              <a:rPr lang="ko-KR" altLang="en-US" sz="3200" dirty="0">
                <a:solidFill>
                  <a:schemeClr val="bg1"/>
                </a:solidFill>
                <a:latin typeface="+mj-ea"/>
                <a:ea typeface="+mj-ea"/>
              </a:rPr>
              <a:t>아이디어</a:t>
            </a:r>
            <a:r>
              <a:rPr lang="en-US" altLang="ko-KR" sz="3200" dirty="0">
                <a:solidFill>
                  <a:schemeClr val="bg1"/>
                </a:solidFill>
                <a:latin typeface="+mj-ea"/>
              </a:rPr>
              <a:t>” “</a:t>
            </a:r>
            <a:r>
              <a:rPr lang="ko-KR" altLang="en-US" sz="3200" dirty="0">
                <a:solidFill>
                  <a:schemeClr val="bg1"/>
                </a:solidFill>
                <a:latin typeface="+mj-ea"/>
                <a:ea typeface="+mj-ea"/>
              </a:rPr>
              <a:t>발명</a:t>
            </a:r>
            <a:r>
              <a:rPr lang="en-US" altLang="ko-KR" sz="3200" dirty="0">
                <a:solidFill>
                  <a:schemeClr val="bg1"/>
                </a:solidFill>
                <a:latin typeface="+mj-ea"/>
              </a:rPr>
              <a:t>”</a:t>
            </a:r>
            <a:r>
              <a:rPr lang="en-US" altLang="ja-JP" sz="3200" dirty="0">
                <a:solidFill>
                  <a:schemeClr val="bg1"/>
                </a:solidFill>
                <a:latin typeface="+mj-ea"/>
                <a:ea typeface="+mj-ea"/>
              </a:rPr>
              <a:t> </a:t>
            </a:r>
            <a:r>
              <a:rPr lang="en-US" altLang="ko-KR" sz="3200" dirty="0">
                <a:solidFill>
                  <a:schemeClr val="bg1"/>
                </a:solidFill>
                <a:latin typeface="+mj-ea"/>
                <a:ea typeface="+mj-ea"/>
              </a:rPr>
              <a:t>“</a:t>
            </a:r>
            <a:r>
              <a:rPr lang="ko-KR" altLang="en-US" sz="3200" dirty="0">
                <a:solidFill>
                  <a:schemeClr val="bg1"/>
                </a:solidFill>
                <a:latin typeface="+mj-ea"/>
                <a:ea typeface="+mj-ea"/>
              </a:rPr>
              <a:t>창조</a:t>
            </a:r>
            <a:r>
              <a:rPr lang="en-US" altLang="ko-KR" sz="3200" dirty="0">
                <a:solidFill>
                  <a:schemeClr val="bg1"/>
                </a:solidFill>
                <a:latin typeface="+mj-ea"/>
                <a:ea typeface="+mj-ea"/>
              </a:rPr>
              <a:t>”</a:t>
            </a:r>
            <a:r>
              <a:rPr lang="ko-KR" altLang="en-US" sz="3200" dirty="0">
                <a:solidFill>
                  <a:schemeClr val="bg1"/>
                </a:solidFill>
                <a:latin typeface="+mj-ea"/>
                <a:ea typeface="+mj-ea"/>
              </a:rPr>
              <a:t>는 상업적 가치가 있습니다</a:t>
            </a:r>
            <a:r>
              <a:rPr lang="en-US" altLang="ko-KR" sz="3200" dirty="0">
                <a:solidFill>
                  <a:schemeClr val="bg1"/>
                </a:solidFill>
                <a:latin typeface="+mj-ea"/>
                <a:ea typeface="+mj-ea"/>
              </a:rPr>
              <a:t>. </a:t>
            </a:r>
            <a:endParaRPr lang="ja-JP" altLang="en-US" sz="3200" dirty="0">
              <a:solidFill>
                <a:schemeClr val="bg1"/>
              </a:solidFill>
              <a:latin typeface="+mj-ea"/>
              <a:ea typeface="+mj-ea"/>
            </a:endParaRPr>
          </a:p>
          <a:p>
            <a:pPr lvl="1" algn="just" latinLnBrk="1">
              <a:buNone/>
            </a:pPr>
            <a:r>
              <a:rPr lang="ko-KR" altLang="en-US" sz="3200" dirty="0">
                <a:solidFill>
                  <a:schemeClr val="bg1"/>
                </a:solidFill>
                <a:latin typeface="+mj-ea"/>
                <a:ea typeface="+mj-ea"/>
              </a:rPr>
              <a:t> 이것은 지적 재산권이 거래될 수 있음을 의미합니다</a:t>
            </a:r>
            <a:r>
              <a:rPr lang="en-US" altLang="ko-KR" sz="3200" dirty="0">
                <a:solidFill>
                  <a:schemeClr val="bg1"/>
                </a:solidFill>
                <a:latin typeface="+mj-ea"/>
                <a:ea typeface="+mj-ea"/>
              </a:rPr>
              <a:t>. </a:t>
            </a:r>
          </a:p>
          <a:p>
            <a:pPr lvl="1" algn="just" latinLnBrk="1">
              <a:buNone/>
            </a:pPr>
            <a:r>
              <a:rPr lang="en-US" altLang="ko-KR" sz="3200" dirty="0">
                <a:solidFill>
                  <a:schemeClr val="bg1"/>
                </a:solidFill>
                <a:latin typeface="+mj-ea"/>
                <a:ea typeface="+mj-ea"/>
              </a:rPr>
              <a:t> </a:t>
            </a:r>
            <a:r>
              <a:rPr lang="ko-KR" altLang="en-US" sz="3200" dirty="0">
                <a:solidFill>
                  <a:schemeClr val="bg1"/>
                </a:solidFill>
                <a:latin typeface="+mj-ea"/>
                <a:ea typeface="+mj-ea"/>
              </a:rPr>
              <a:t>예</a:t>
            </a:r>
            <a:r>
              <a:rPr lang="en-US" altLang="ko-KR" sz="3200" dirty="0">
                <a:solidFill>
                  <a:schemeClr val="bg1"/>
                </a:solidFill>
                <a:latin typeface="+mj-ea"/>
                <a:ea typeface="+mj-ea"/>
              </a:rPr>
              <a:t>: </a:t>
            </a:r>
            <a:r>
              <a:rPr lang="ko-KR" altLang="en-US" sz="3200" dirty="0">
                <a:solidFill>
                  <a:schemeClr val="bg1"/>
                </a:solidFill>
                <a:latin typeface="+mj-ea"/>
                <a:ea typeface="+mj-ea"/>
              </a:rPr>
              <a:t>판매</a:t>
            </a:r>
            <a:r>
              <a:rPr lang="en-US" altLang="ko-KR" sz="3200" dirty="0">
                <a:solidFill>
                  <a:schemeClr val="bg1"/>
                </a:solidFill>
                <a:latin typeface="+mj-ea"/>
                <a:ea typeface="+mj-ea"/>
              </a:rPr>
              <a:t>, </a:t>
            </a:r>
            <a:r>
              <a:rPr lang="ko-KR" altLang="en-US" sz="3200" dirty="0">
                <a:solidFill>
                  <a:schemeClr val="bg1"/>
                </a:solidFill>
                <a:latin typeface="+mj-ea"/>
                <a:ea typeface="+mj-ea"/>
              </a:rPr>
              <a:t>라이센스</a:t>
            </a:r>
            <a:endParaRPr lang="en-US" altLang="en-US" dirty="0">
              <a:solidFill>
                <a:schemeClr val="bg1"/>
              </a:solidFill>
              <a:latin typeface="+mj-ea"/>
              <a:ea typeface="+mj-ea"/>
            </a:endParaRPr>
          </a:p>
        </p:txBody>
      </p:sp>
    </p:spTree>
    <p:extLst>
      <p:ext uri="{BB962C8B-B14F-4D97-AF65-F5344CB8AC3E}">
        <p14:creationId xmlns:p14="http://schemas.microsoft.com/office/powerpoint/2010/main" val="11267966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dirty="0">
                <a:latin typeface="Malgun Gothic" panose="020B0503020000020004" pitchFamily="34" charset="-127"/>
                <a:ea typeface="Malgun Gothic" panose="020B0503020000020004" pitchFamily="34" charset="-127"/>
              </a:rPr>
              <a:t>샘플링</a:t>
            </a:r>
            <a:endParaRPr lang="en-ZA" dirty="0">
              <a:latin typeface="Malgun Gothic" panose="020B0503020000020004" pitchFamily="34" charset="-127"/>
              <a:ea typeface="Malgun Gothic" panose="020B0503020000020004" pitchFamily="34" charset="-127"/>
            </a:endParaRPr>
          </a:p>
        </p:txBody>
      </p:sp>
      <p:sp>
        <p:nvSpPr>
          <p:cNvPr id="7" name="Content Placeholder 6"/>
          <p:cNvSpPr>
            <a:spLocks noGrp="1"/>
          </p:cNvSpPr>
          <p:nvPr>
            <p:ph idx="1"/>
          </p:nvPr>
        </p:nvSpPr>
        <p:spPr>
          <a:xfrm>
            <a:off x="1321031" y="1582003"/>
            <a:ext cx="10108970" cy="4351338"/>
          </a:xfrm>
        </p:spPr>
        <p:txBody>
          <a:bodyPr>
            <a:normAutofit fontScale="92500" lnSpcReduction="10000"/>
          </a:bodyPr>
          <a:lstStyle/>
          <a:p>
            <a:pPr algn="just" latinLnBrk="1">
              <a:lnSpc>
                <a:spcPct val="100000"/>
              </a:lnSpc>
            </a:pPr>
            <a:r>
              <a:rPr lang="ko-KR" altLang="en-US" b="1" dirty="0">
                <a:latin typeface="Malgun Gothic" panose="020B0503020000020004" pitchFamily="34" charset="-127"/>
                <a:ea typeface="Malgun Gothic" panose="020B0503020000020004" pitchFamily="34" charset="-127"/>
              </a:rPr>
              <a:t>샘플링</a:t>
            </a:r>
            <a:r>
              <a:rPr lang="ko-KR" altLang="en-US" dirty="0">
                <a:latin typeface="Malgun Gothic" panose="020B0503020000020004" pitchFamily="34" charset="-127"/>
                <a:ea typeface="Malgun Gothic" panose="020B0503020000020004" pitchFamily="34" charset="-127"/>
              </a:rPr>
              <a:t>은 이전 녹음된 부분을 새로운 음악 작품에 통합하는 것입니다</a:t>
            </a:r>
            <a:r>
              <a:rPr lang="en-US" altLang="ko-KR" dirty="0">
                <a:latin typeface="Malgun Gothic" panose="020B0503020000020004" pitchFamily="34" charset="-127"/>
                <a:ea typeface="Malgun Gothic" panose="020B0503020000020004" pitchFamily="34" charset="-127"/>
              </a:rPr>
              <a:t>.</a:t>
            </a:r>
            <a:endParaRPr lang="ja-JP" altLang="en-US" dirty="0">
              <a:latin typeface="Malgun Gothic" panose="020B0503020000020004" pitchFamily="34" charset="-127"/>
              <a:ea typeface="MS Mincho" panose="02020609040205080304" pitchFamily="49" charset="-128"/>
            </a:endParaRPr>
          </a:p>
          <a:p>
            <a:pPr algn="just" latinLnBrk="1">
              <a:lnSpc>
                <a:spcPct val="100000"/>
              </a:lnSpc>
            </a:pPr>
            <a:r>
              <a:rPr lang="ko-KR" altLang="en-US" dirty="0">
                <a:latin typeface="Malgun Gothic" panose="020B0503020000020004" pitchFamily="34" charset="-127"/>
                <a:ea typeface="Malgun Gothic" panose="020B0503020000020004" pitchFamily="34" charset="-127"/>
              </a:rPr>
              <a:t>샘플링은 오늘날 많은 장르의 음악에서 없어서는 안될 부분이되었습니다</a:t>
            </a:r>
            <a:r>
              <a:rPr lang="en-US" altLang="ko-KR" dirty="0">
                <a:latin typeface="Malgun Gothic" panose="020B0503020000020004" pitchFamily="34" charset="-127"/>
                <a:ea typeface="Malgun Gothic" panose="020B0503020000020004" pitchFamily="34" charset="-127"/>
              </a:rPr>
              <a:t>.</a:t>
            </a:r>
            <a:endParaRPr lang="ja-JP" altLang="en-US" dirty="0">
              <a:latin typeface="Malgun Gothic" panose="020B0503020000020004" pitchFamily="34" charset="-127"/>
              <a:ea typeface="MS Mincho" panose="02020609040205080304" pitchFamily="49" charset="-128"/>
            </a:endParaRPr>
          </a:p>
          <a:p>
            <a:pPr algn="just" latinLnBrk="1">
              <a:lnSpc>
                <a:spcPct val="100000"/>
              </a:lnSpc>
            </a:pPr>
            <a:r>
              <a:rPr lang="ko-KR" altLang="en-US" dirty="0">
                <a:latin typeface="Malgun Gothic" panose="020B0503020000020004" pitchFamily="34" charset="-127"/>
                <a:ea typeface="Malgun Gothic" panose="020B0503020000020004" pitchFamily="34" charset="-127"/>
              </a:rPr>
              <a:t>허가없이 누군가의 노래를 샘플링하는 것은 즉각적인 저작권 침해입니다</a:t>
            </a:r>
            <a:r>
              <a:rPr lang="en-US" altLang="ko-KR" dirty="0">
                <a:latin typeface="Malgun Gothic" panose="020B0503020000020004" pitchFamily="34" charset="-127"/>
                <a:ea typeface="Malgun Gothic" panose="020B0503020000020004" pitchFamily="34" charset="-127"/>
              </a:rPr>
              <a:t>. </a:t>
            </a:r>
            <a:r>
              <a:rPr lang="ko-KR" altLang="en-US" dirty="0">
                <a:latin typeface="Malgun Gothic" panose="020B0503020000020004" pitchFamily="34" charset="-127"/>
                <a:ea typeface="Malgun Gothic" panose="020B0503020000020004" pitchFamily="34" charset="-127"/>
              </a:rPr>
              <a:t>다른 사람이 소유 한 저작권 자료를 무단으로 사용하는 것입니다</a:t>
            </a:r>
            <a:r>
              <a:rPr lang="en-US" altLang="ko-KR" dirty="0">
                <a:latin typeface="Malgun Gothic" panose="020B0503020000020004" pitchFamily="34" charset="-127"/>
                <a:ea typeface="Malgun Gothic" panose="020B0503020000020004" pitchFamily="34" charset="-127"/>
              </a:rPr>
              <a:t>.</a:t>
            </a:r>
            <a:endParaRPr lang="ja-JP" altLang="en-US" dirty="0">
              <a:latin typeface="Malgun Gothic" panose="020B0503020000020004" pitchFamily="34" charset="-127"/>
              <a:ea typeface="MS Mincho" panose="02020609040205080304" pitchFamily="49" charset="-128"/>
            </a:endParaRPr>
          </a:p>
          <a:p>
            <a:pPr algn="just" latinLnBrk="1">
              <a:lnSpc>
                <a:spcPct val="100000"/>
              </a:lnSpc>
            </a:pPr>
            <a:r>
              <a:rPr lang="ko-KR" altLang="en-US" dirty="0">
                <a:latin typeface="Malgun Gothic" panose="020B0503020000020004" pitchFamily="34" charset="-127"/>
                <a:ea typeface="Malgun Gothic" panose="020B0503020000020004" pitchFamily="34" charset="-127"/>
              </a:rPr>
              <a:t>허가없이 샘플링하는 것은 음원 저작권 </a:t>
            </a:r>
            <a:r>
              <a:rPr lang="en-US" altLang="ko-KR" dirty="0">
                <a:latin typeface="Malgun Gothic" panose="020B0503020000020004" pitchFamily="34" charset="-127"/>
                <a:ea typeface="Malgun Gothic" panose="020B0503020000020004" pitchFamily="34" charset="-127"/>
              </a:rPr>
              <a:t>(</a:t>
            </a:r>
            <a:r>
              <a:rPr lang="ko-KR" altLang="en-US" dirty="0">
                <a:latin typeface="Malgun Gothic" panose="020B0503020000020004" pitchFamily="34" charset="-127"/>
                <a:ea typeface="Malgun Gothic" panose="020B0503020000020004" pitchFamily="34" charset="-127"/>
              </a:rPr>
              <a:t>보통 음반 회사가 소유</a:t>
            </a:r>
            <a:r>
              <a:rPr lang="en-US" altLang="ko-KR" dirty="0">
                <a:latin typeface="Malgun Gothic" panose="020B0503020000020004" pitchFamily="34" charset="-127"/>
                <a:ea typeface="Malgun Gothic" panose="020B0503020000020004" pitchFamily="34" charset="-127"/>
              </a:rPr>
              <a:t>)</a:t>
            </a:r>
            <a:r>
              <a:rPr lang="ko-KR" altLang="en-US" dirty="0">
                <a:latin typeface="Malgun Gothic" panose="020B0503020000020004" pitchFamily="34" charset="-127"/>
                <a:ea typeface="Malgun Gothic" panose="020B0503020000020004" pitchFamily="34" charset="-127"/>
              </a:rPr>
              <a:t>과 노래 자체의 저작권 </a:t>
            </a:r>
            <a:r>
              <a:rPr lang="en-US" altLang="ko-KR" dirty="0">
                <a:latin typeface="Malgun Gothic" panose="020B0503020000020004" pitchFamily="34" charset="-127"/>
                <a:ea typeface="Malgun Gothic" panose="020B0503020000020004" pitchFamily="34" charset="-127"/>
              </a:rPr>
              <a:t>(</a:t>
            </a:r>
            <a:r>
              <a:rPr lang="ko-KR" altLang="en-US" dirty="0">
                <a:latin typeface="Malgun Gothic" panose="020B0503020000020004" pitchFamily="34" charset="-127"/>
                <a:ea typeface="Malgun Gothic" panose="020B0503020000020004" pitchFamily="34" charset="-127"/>
              </a:rPr>
              <a:t>보통 작곡가 또는 출판사가 소유</a:t>
            </a:r>
            <a:r>
              <a:rPr lang="en-US" altLang="ko-KR" dirty="0">
                <a:latin typeface="Malgun Gothic" panose="020B0503020000020004" pitchFamily="34" charset="-127"/>
                <a:ea typeface="Malgun Gothic" panose="020B0503020000020004" pitchFamily="34" charset="-127"/>
              </a:rPr>
              <a:t>)</a:t>
            </a:r>
            <a:r>
              <a:rPr lang="ko-KR" altLang="en-US" dirty="0">
                <a:latin typeface="Malgun Gothic" panose="020B0503020000020004" pitchFamily="34" charset="-127"/>
                <a:ea typeface="Malgun Gothic" panose="020B0503020000020004" pitchFamily="34" charset="-127"/>
              </a:rPr>
              <a:t>의 두 가지 저작권을 위반합니다</a:t>
            </a:r>
            <a:r>
              <a:rPr lang="en-US" altLang="ko-KR" dirty="0">
                <a:latin typeface="Malgun Gothic" panose="020B0503020000020004" pitchFamily="34" charset="-127"/>
                <a:ea typeface="Malgun Gothic" panose="020B0503020000020004" pitchFamily="34" charset="-127"/>
              </a:rPr>
              <a:t>.</a:t>
            </a:r>
            <a:endParaRPr lang="en-ZA" dirty="0">
              <a:latin typeface="Malgun Gothic" panose="020B0503020000020004" pitchFamily="34" charset="-127"/>
              <a:ea typeface="Malgun Gothic" panose="020B0503020000020004" pitchFamily="34" charset="-127"/>
            </a:endParaRPr>
          </a:p>
        </p:txBody>
      </p:sp>
    </p:spTree>
    <p:extLst>
      <p:ext uri="{BB962C8B-B14F-4D97-AF65-F5344CB8AC3E}">
        <p14:creationId xmlns:p14="http://schemas.microsoft.com/office/powerpoint/2010/main" val="33199137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dirty="0">
                <a:latin typeface="Malgun Gothic" panose="020B0503020000020004" pitchFamily="34" charset="-127"/>
                <a:ea typeface="Malgun Gothic" panose="020B0503020000020004" pitchFamily="34" charset="-127"/>
              </a:rPr>
              <a:t>이것은 샘플링입니까</a:t>
            </a:r>
            <a:r>
              <a:rPr lang="en-US" altLang="ko-KR" dirty="0">
                <a:latin typeface="Malgun Gothic" panose="020B0503020000020004" pitchFamily="34" charset="-127"/>
                <a:ea typeface="Malgun Gothic" panose="020B0503020000020004" pitchFamily="34" charset="-127"/>
              </a:rPr>
              <a:t>?</a:t>
            </a:r>
            <a:endParaRPr lang="en-ZA" dirty="0">
              <a:latin typeface="Malgun Gothic" panose="020B0503020000020004" pitchFamily="34" charset="-127"/>
              <a:ea typeface="Malgun Gothic" panose="020B0503020000020004" pitchFamily="34" charset="-127"/>
            </a:endParaRPr>
          </a:p>
        </p:txBody>
      </p:sp>
      <p:pic>
        <p:nvPicPr>
          <p:cNvPr id="6" name="Mbube Shor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extLst>
              <a:ext uri="{28A0092B-C50C-407E-A947-70E740481C1C}">
                <a14:useLocalDpi xmlns:a14="http://schemas.microsoft.com/office/drawing/2010/main" val="0"/>
              </a:ext>
            </a:extLst>
          </a:blip>
          <a:stretch>
            <a:fillRect/>
          </a:stretch>
        </p:blipFill>
        <p:spPr>
          <a:xfrm>
            <a:off x="1752600" y="2209801"/>
            <a:ext cx="1981200" cy="1987805"/>
          </a:xfrm>
          <a:prstGeom prst="rect">
            <a:avLst/>
          </a:prstGeom>
        </p:spPr>
      </p:pic>
      <p:pic>
        <p:nvPicPr>
          <p:cNvPr id="7" name="Wimoweh 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extLst>
              <a:ext uri="{28A0092B-C50C-407E-A947-70E740481C1C}">
                <a14:useLocalDpi xmlns:a14="http://schemas.microsoft.com/office/drawing/2010/main" val="0"/>
              </a:ext>
            </a:extLst>
          </a:blip>
          <a:stretch>
            <a:fillRect/>
          </a:stretch>
        </p:blipFill>
        <p:spPr>
          <a:xfrm>
            <a:off x="3886200" y="2227471"/>
            <a:ext cx="2057400" cy="2059975"/>
          </a:xfrm>
          <a:prstGeom prst="rect">
            <a:avLst/>
          </a:prstGeom>
        </p:spPr>
      </p:pic>
      <p:pic>
        <p:nvPicPr>
          <p:cNvPr id="8" name="Lion Sleeps Tonight Original.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extLst>
              <a:ext uri="{28A0092B-C50C-407E-A947-70E740481C1C}">
                <a14:useLocalDpi xmlns:a14="http://schemas.microsoft.com/office/drawing/2010/main" val="0"/>
              </a:ext>
            </a:extLst>
          </a:blip>
          <a:stretch>
            <a:fillRect/>
          </a:stretch>
        </p:blipFill>
        <p:spPr>
          <a:xfrm>
            <a:off x="6118087" y="2258392"/>
            <a:ext cx="2035313" cy="2035313"/>
          </a:xfrm>
          <a:prstGeom prst="rect">
            <a:avLst/>
          </a:prstGeom>
        </p:spPr>
      </p:pic>
      <p:pic>
        <p:nvPicPr>
          <p:cNvPr id="9" name="15 The Lion Sleeps Tonigh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6">
            <a:extLst>
              <a:ext uri="{28A0092B-C50C-407E-A947-70E740481C1C}">
                <a14:useLocalDpi xmlns:a14="http://schemas.microsoft.com/office/drawing/2010/main" val="0"/>
              </a:ext>
            </a:extLst>
          </a:blip>
          <a:stretch>
            <a:fillRect/>
          </a:stretch>
        </p:blipFill>
        <p:spPr>
          <a:xfrm>
            <a:off x="8327886" y="2227470"/>
            <a:ext cx="2124353" cy="2114608"/>
          </a:xfrm>
          <a:prstGeom prst="rect">
            <a:avLst/>
          </a:prstGeom>
        </p:spPr>
      </p:pic>
      <p:pic>
        <p:nvPicPr>
          <p:cNvPr id="10" name="Lion Sleeps Tonight (Timon &amp; Pumbaa).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7">
            <a:extLst>
              <a:ext uri="{28A0092B-C50C-407E-A947-70E740481C1C}">
                <a14:useLocalDpi xmlns:a14="http://schemas.microsoft.com/office/drawing/2010/main" val="0"/>
              </a:ext>
            </a:extLst>
          </a:blip>
          <a:stretch>
            <a:fillRect/>
          </a:stretch>
        </p:blipFill>
        <p:spPr>
          <a:xfrm>
            <a:off x="1905001" y="4495800"/>
            <a:ext cx="2139091" cy="2125674"/>
          </a:xfrm>
          <a:prstGeom prst="rect">
            <a:avLst/>
          </a:prstGeom>
        </p:spPr>
      </p:pic>
    </p:spTree>
    <p:extLst>
      <p:ext uri="{BB962C8B-B14F-4D97-AF65-F5344CB8AC3E}">
        <p14:creationId xmlns:p14="http://schemas.microsoft.com/office/powerpoint/2010/main" val="18263712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3" fill="hold"/>
                                        <p:tgtEl>
                                          <p:spTgt spid="6"/>
                                        </p:tgtEl>
                                      </p:cBhvr>
                                    </p:cmd>
                                  </p:childTnLst>
                                </p:cTn>
                              </p:par>
                            </p:childTnLst>
                          </p:cTn>
                        </p:par>
                      </p:childTnLst>
                    </p:cTn>
                  </p:par>
                </p:childTnLst>
              </p:cTn>
              <p:nextCondLst>
                <p:cond evt="onClick" delay="0">
                  <p:tgtEl>
                    <p:spTgt spid="6"/>
                  </p:tgtEl>
                </p:cond>
              </p:nextCondLst>
            </p:seq>
            <p:audio>
              <p:cMediaNode vol="10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5456" fill="hold"/>
                                        <p:tgtEl>
                                          <p:spTgt spid="7"/>
                                        </p:tgtEl>
                                      </p:cBhvr>
                                    </p:cmd>
                                  </p:childTnLst>
                                </p:cTn>
                              </p:par>
                            </p:childTnLst>
                          </p:cTn>
                        </p:par>
                      </p:childTnLst>
                    </p:cTn>
                  </p:par>
                </p:childTnLst>
              </p:cTn>
              <p:nextCondLst>
                <p:cond evt="onClick" delay="0">
                  <p:tgtEl>
                    <p:spTgt spid="7"/>
                  </p:tgtEl>
                </p:cond>
              </p:nextCondLst>
            </p:seq>
            <p:audio>
              <p:cMediaNode vol="100000">
                <p:cTn id="13" fill="hold" display="0">
                  <p:stCondLst>
                    <p:cond delay="indefinite"/>
                  </p:stCondLst>
                  <p:endCondLst>
                    <p:cond evt="onStopAudio" delay="0">
                      <p:tgtEl>
                        <p:sldTgt/>
                      </p:tgtEl>
                    </p:cond>
                  </p:endCondLst>
                </p:cTn>
                <p:tgtEl>
                  <p:spTgt spid="7"/>
                </p:tgtEl>
              </p:cMediaNode>
            </p:audi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57831" fill="hold"/>
                                        <p:tgtEl>
                                          <p:spTgt spid="8"/>
                                        </p:tgtEl>
                                      </p:cBhvr>
                                    </p:cmd>
                                  </p:childTnLst>
                                </p:cTn>
                              </p:par>
                            </p:childTnLst>
                          </p:cTn>
                        </p:par>
                      </p:childTnLst>
                    </p:cTn>
                  </p:par>
                </p:childTnLst>
              </p:cTn>
              <p:nextCondLst>
                <p:cond evt="onClick" delay="0">
                  <p:tgtEl>
                    <p:spTgt spid="8"/>
                  </p:tgtEl>
                </p:cond>
              </p:nextCondLst>
            </p:seq>
            <p:audio>
              <p:cMediaNode vol="100000">
                <p:cTn id="19" fill="hold" display="0">
                  <p:stCondLst>
                    <p:cond delay="indefinite"/>
                  </p:stCondLst>
                  <p:endCondLst>
                    <p:cond evt="onStopAudio" delay="0">
                      <p:tgtEl>
                        <p:sldTgt/>
                      </p:tgtEl>
                    </p:cond>
                  </p:endCondLst>
                </p:cTn>
                <p:tgtEl>
                  <p:spTgt spid="8"/>
                </p:tgtEl>
              </p:cMediaNode>
            </p:audio>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70217" fill="hold"/>
                                        <p:tgtEl>
                                          <p:spTgt spid="9"/>
                                        </p:tgtEl>
                                      </p:cBhvr>
                                    </p:cmd>
                                  </p:childTnLst>
                                </p:cTn>
                              </p:par>
                            </p:childTnLst>
                          </p:cTn>
                        </p:par>
                      </p:childTnLst>
                    </p:cTn>
                  </p:par>
                </p:childTnLst>
              </p:cTn>
              <p:nextCondLst>
                <p:cond evt="onClick" delay="0">
                  <p:tgtEl>
                    <p:spTgt spid="9"/>
                  </p:tgtEl>
                </p:cond>
              </p:nextCondLst>
            </p:seq>
            <p:audio>
              <p:cMediaNode vol="100000">
                <p:cTn id="25" fill="hold" display="0">
                  <p:stCondLst>
                    <p:cond delay="indefinite"/>
                  </p:stCondLst>
                  <p:endCondLst>
                    <p:cond evt="onStopAudio" delay="0">
                      <p:tgtEl>
                        <p:sldTgt/>
                      </p:tgtEl>
                    </p:cond>
                  </p:endCondLst>
                </p:cTn>
                <p:tgtEl>
                  <p:spTgt spid="9"/>
                </p:tgtEl>
              </p:cMediaNode>
            </p:audio>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9126" fill="hold"/>
                                        <p:tgtEl>
                                          <p:spTgt spid="10"/>
                                        </p:tgtEl>
                                      </p:cBhvr>
                                    </p:cmd>
                                  </p:childTnLst>
                                </p:cTn>
                              </p:par>
                            </p:childTnLst>
                          </p:cTn>
                        </p:par>
                      </p:childTnLst>
                    </p:cTn>
                  </p:par>
                </p:childTnLst>
              </p:cTn>
              <p:nextCondLst>
                <p:cond evt="onClick" delay="0">
                  <p:tgtEl>
                    <p:spTgt spid="10"/>
                  </p:tgtEl>
                </p:cond>
              </p:nextCondLst>
            </p:seq>
            <p:audio>
              <p:cMediaNode vol="100000">
                <p:cTn id="31" fill="hold" display="0">
                  <p:stCondLst>
                    <p:cond delay="indefinite"/>
                  </p:stCondLst>
                  <p:endCondLst>
                    <p:cond evt="onStopAudio" delay="0">
                      <p:tgtEl>
                        <p:sldTgt/>
                      </p:tgtEl>
                    </p:cond>
                  </p:endCondLst>
                </p:cTn>
                <p:tgtEl>
                  <p:spTgt spid="10"/>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2" descr="bug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6544" y="1539245"/>
            <a:ext cx="1034390" cy="1448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4" descr="bugsne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6494" y="3065804"/>
            <a:ext cx="1084440" cy="1604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6" descr="bugsn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5340" y="4670775"/>
            <a:ext cx="1005594" cy="1641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TextBox 7"/>
          <p:cNvSpPr txBox="1">
            <a:spLocks noChangeArrowheads="1"/>
          </p:cNvSpPr>
          <p:nvPr/>
        </p:nvSpPr>
        <p:spPr bwMode="auto">
          <a:xfrm>
            <a:off x="2841090" y="1766337"/>
            <a:ext cx="6884518"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ko-KR" altLang="en-US" dirty="0">
                <a:latin typeface="Malgun Gothic" panose="020B0503020000020004" pitchFamily="34" charset="-127"/>
                <a:ea typeface="Malgun Gothic" panose="020B0503020000020004" pitchFamily="34" charset="-127"/>
              </a:rPr>
              <a:t>이것은 워너 브라더스 스튜디오의 공식 라이센스 이미지입니다</a:t>
            </a:r>
            <a:r>
              <a:rPr lang="en-US" altLang="ko-KR" dirty="0">
                <a:latin typeface="Malgun Gothic" panose="020B0503020000020004" pitchFamily="34" charset="-127"/>
                <a:ea typeface="Malgun Gothic" panose="020B0503020000020004" pitchFamily="34" charset="-127"/>
              </a:rPr>
              <a:t>. </a:t>
            </a:r>
            <a:r>
              <a:rPr lang="ko-KR" altLang="en-US" dirty="0">
                <a:latin typeface="Malgun Gothic" panose="020B0503020000020004" pitchFamily="34" charset="-127"/>
                <a:ea typeface="Malgun Gothic" panose="020B0503020000020004" pitchFamily="34" charset="-127"/>
              </a:rPr>
              <a:t>적절한 허가없이 책에이 이미지를 사용하는 것은 저작권 침해입니다</a:t>
            </a:r>
            <a:r>
              <a:rPr lang="en-US" altLang="ko-KR" dirty="0">
                <a:latin typeface="Malgun Gothic" panose="020B0503020000020004" pitchFamily="34" charset="-127"/>
                <a:ea typeface="Malgun Gothic" panose="020B0503020000020004" pitchFamily="34" charset="-127"/>
              </a:rPr>
              <a:t>.</a:t>
            </a:r>
            <a:endParaRPr lang="ja-JP" altLang="en-US" dirty="0">
              <a:latin typeface="Malgun Gothic" panose="020B0503020000020004" pitchFamily="34" charset="-127"/>
              <a:ea typeface="MS Mincho" panose="02020609040205080304" pitchFamily="49" charset="-128"/>
            </a:endParaRPr>
          </a:p>
          <a:p>
            <a:pPr eaLnBrk="1" hangingPunct="1"/>
            <a:endParaRPr lang="ja-JP" altLang="en-US" dirty="0">
              <a:latin typeface="Malgun Gothic" panose="020B0503020000020004" pitchFamily="34" charset="-127"/>
              <a:ea typeface="MS Mincho" panose="02020609040205080304" pitchFamily="49" charset="-128"/>
            </a:endParaRPr>
          </a:p>
          <a:p>
            <a:pPr eaLnBrk="1" hangingPunct="1"/>
            <a:endParaRPr lang="ja-JP" altLang="en-US" dirty="0">
              <a:latin typeface="Malgun Gothic" panose="020B0503020000020004" pitchFamily="34" charset="-127"/>
              <a:ea typeface="MS Mincho" panose="02020609040205080304" pitchFamily="49" charset="-128"/>
            </a:endParaRPr>
          </a:p>
          <a:p>
            <a:pPr eaLnBrk="1" hangingPunct="1"/>
            <a:endParaRPr lang="ja-JP" altLang="en-US" dirty="0">
              <a:latin typeface="Malgun Gothic" panose="020B0503020000020004" pitchFamily="34" charset="-127"/>
              <a:ea typeface="MS Mincho" panose="02020609040205080304" pitchFamily="49" charset="-128"/>
            </a:endParaRPr>
          </a:p>
          <a:p>
            <a:pPr eaLnBrk="1" hangingPunct="1"/>
            <a:r>
              <a:rPr lang="ko-KR" altLang="en-US" dirty="0">
                <a:latin typeface="Malgun Gothic" panose="020B0503020000020004" pitchFamily="34" charset="-127"/>
                <a:ea typeface="Malgun Gothic" panose="020B0503020000020004" pitchFamily="34" charset="-127"/>
              </a:rPr>
              <a:t>이 이미지는 워너 브라더스 버전의 정확한 사본은 아니지만 여전히 원본에 가까워 혼란을 일으킬 수 있습니다</a:t>
            </a:r>
            <a:r>
              <a:rPr lang="en-US" altLang="ko-KR" dirty="0">
                <a:latin typeface="Malgun Gothic" panose="020B0503020000020004" pitchFamily="34" charset="-127"/>
                <a:ea typeface="Malgun Gothic" panose="020B0503020000020004" pitchFamily="34" charset="-127"/>
              </a:rPr>
              <a:t>. </a:t>
            </a:r>
            <a:r>
              <a:rPr lang="ko-KR" altLang="en-US" dirty="0">
                <a:latin typeface="Malgun Gothic" panose="020B0503020000020004" pitchFamily="34" charset="-127"/>
                <a:ea typeface="Malgun Gothic" panose="020B0503020000020004" pitchFamily="34" charset="-127"/>
              </a:rPr>
              <a:t>그 사용은 아마도 저작권 침해로 간주 될 것입니다</a:t>
            </a:r>
            <a:r>
              <a:rPr lang="en-US" altLang="ko-KR" dirty="0">
                <a:latin typeface="Malgun Gothic" panose="020B0503020000020004" pitchFamily="34" charset="-127"/>
                <a:ea typeface="Malgun Gothic" panose="020B0503020000020004" pitchFamily="34" charset="-127"/>
              </a:rPr>
              <a:t>.</a:t>
            </a:r>
            <a:endParaRPr lang="ja-JP" altLang="en-US" dirty="0">
              <a:latin typeface="Malgun Gothic" panose="020B0503020000020004" pitchFamily="34" charset="-127"/>
              <a:ea typeface="MS Mincho" panose="02020609040205080304" pitchFamily="49" charset="-128"/>
            </a:endParaRPr>
          </a:p>
          <a:p>
            <a:pPr eaLnBrk="1" hangingPunct="1"/>
            <a:endParaRPr lang="ja-JP" altLang="en-US" dirty="0">
              <a:latin typeface="Malgun Gothic" panose="020B0503020000020004" pitchFamily="34" charset="-127"/>
              <a:ea typeface="MS Mincho" panose="02020609040205080304" pitchFamily="49" charset="-128"/>
            </a:endParaRPr>
          </a:p>
          <a:p>
            <a:pPr eaLnBrk="1" hangingPunct="1"/>
            <a:endParaRPr lang="ja-JP" altLang="en-US" dirty="0">
              <a:latin typeface="Malgun Gothic" panose="020B0503020000020004" pitchFamily="34" charset="-127"/>
              <a:ea typeface="MS Mincho" panose="02020609040205080304" pitchFamily="49" charset="-128"/>
            </a:endParaRPr>
          </a:p>
          <a:p>
            <a:pPr eaLnBrk="1" hangingPunct="1"/>
            <a:endParaRPr lang="ja-JP" altLang="en-US" dirty="0">
              <a:latin typeface="Malgun Gothic" panose="020B0503020000020004" pitchFamily="34" charset="-127"/>
              <a:ea typeface="MS Mincho" panose="02020609040205080304" pitchFamily="49" charset="-128"/>
            </a:endParaRPr>
          </a:p>
          <a:p>
            <a:pPr eaLnBrk="1" hangingPunct="1"/>
            <a:r>
              <a:rPr lang="ko-KR" altLang="en-US" dirty="0">
                <a:latin typeface="Malgun Gothic" panose="020B0503020000020004" pitchFamily="34" charset="-127"/>
                <a:ea typeface="Malgun Gothic" panose="020B0503020000020004" pitchFamily="34" charset="-127"/>
              </a:rPr>
              <a:t>이 이미지는 벅스 버니로 오인되지 않을 정도로 유사하지 않으며 워너 브라더스에 허가를 요청하지 않고 졸업 앨범에 사용하는 것이 안전합니다</a:t>
            </a:r>
            <a:r>
              <a:rPr lang="en-US" altLang="ko-KR" dirty="0">
                <a:latin typeface="Malgun Gothic" panose="020B0503020000020004" pitchFamily="34" charset="-127"/>
                <a:ea typeface="Malgun Gothic" panose="020B0503020000020004" pitchFamily="34" charset="-127"/>
              </a:rPr>
              <a:t>.</a:t>
            </a:r>
            <a:endParaRPr lang="en-US" dirty="0">
              <a:latin typeface="Malgun Gothic" panose="020B0503020000020004" pitchFamily="34" charset="-127"/>
              <a:ea typeface="Malgun Gothic" panose="020B0503020000020004" pitchFamily="34" charset="-127"/>
            </a:endParaRPr>
          </a:p>
          <a:p>
            <a:pPr eaLnBrk="1" hangingPunct="1"/>
            <a:endParaRPr lang="en-US" dirty="0">
              <a:latin typeface="Malgun Gothic" panose="020B0503020000020004" pitchFamily="34" charset="-127"/>
              <a:ea typeface="Malgun Gothic" panose="020B0503020000020004" pitchFamily="34" charset="-127"/>
            </a:endParaRPr>
          </a:p>
        </p:txBody>
      </p:sp>
      <p:sp>
        <p:nvSpPr>
          <p:cNvPr id="6" name="Rectangle 2"/>
          <p:cNvSpPr>
            <a:spLocks noGrp="1" noChangeArrowheads="1"/>
          </p:cNvSpPr>
          <p:nvPr>
            <p:ph type="title"/>
          </p:nvPr>
        </p:nvSpPr>
        <p:spPr/>
        <p:txBody>
          <a:bodyPr>
            <a:normAutofit/>
          </a:bodyPr>
          <a:lstStyle/>
          <a:p>
            <a:r>
              <a:rPr lang="ko-KR" altLang="en-US" sz="3600" dirty="0">
                <a:latin typeface="Malgun Gothic" panose="020B0503020000020004" pitchFamily="34" charset="-127"/>
                <a:ea typeface="Malgun Gothic" panose="020B0503020000020004" pitchFamily="34" charset="-127"/>
              </a:rPr>
              <a:t>예</a:t>
            </a:r>
            <a:endParaRPr lang="en-US" sz="3600" dirty="0">
              <a:latin typeface="Malgun Gothic" panose="020B0503020000020004" pitchFamily="34" charset="-127"/>
              <a:ea typeface="Malgun Gothic" panose="020B0503020000020004" pitchFamily="34" charset="-127"/>
              <a:cs typeface="Arial" panose="020B0604020202020204" pitchFamily="34" charset="0"/>
            </a:endParaRPr>
          </a:p>
        </p:txBody>
      </p:sp>
    </p:spTree>
    <p:extLst>
      <p:ext uri="{BB962C8B-B14F-4D97-AF65-F5344CB8AC3E}">
        <p14:creationId xmlns:p14="http://schemas.microsoft.com/office/powerpoint/2010/main" val="27110253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E01B4B6-0188-44D0-A358-70E5ADFF0EE7}"/>
              </a:ext>
            </a:extLst>
          </p:cNvPr>
          <p:cNvSpPr>
            <a:spLocks noGrp="1"/>
          </p:cNvSpPr>
          <p:nvPr>
            <p:ph type="sldNum" sz="quarter" idx="12"/>
          </p:nvPr>
        </p:nvSpPr>
        <p:spPr/>
        <p:txBody>
          <a:bodyPr/>
          <a:lstStyle/>
          <a:p>
            <a:fld id="{9D0EE200-46CD-4802-812E-D45928ED56D2}" type="slidenum">
              <a:rPr lang="en-US" smtClean="0"/>
              <a:t>63</a:t>
            </a:fld>
            <a:endParaRPr lang="en-US"/>
          </a:p>
        </p:txBody>
      </p:sp>
      <p:pic>
        <p:nvPicPr>
          <p:cNvPr id="8" name="Picture 7">
            <a:extLst>
              <a:ext uri="{FF2B5EF4-FFF2-40B4-BE49-F238E27FC236}">
                <a16:creationId xmlns:a16="http://schemas.microsoft.com/office/drawing/2014/main" id="{7BE30CD4-BBB0-4BF6-BAD4-D7165E2A9365}"/>
              </a:ext>
            </a:extLst>
          </p:cNvPr>
          <p:cNvPicPr>
            <a:picLocks noChangeAspect="1"/>
          </p:cNvPicPr>
          <p:nvPr/>
        </p:nvPicPr>
        <p:blipFill>
          <a:blip r:embed="rId2"/>
          <a:stretch>
            <a:fillRect/>
          </a:stretch>
        </p:blipFill>
        <p:spPr>
          <a:xfrm>
            <a:off x="1875170" y="256810"/>
            <a:ext cx="8797696" cy="5692627"/>
          </a:xfrm>
          <a:prstGeom prst="rect">
            <a:avLst/>
          </a:prstGeom>
        </p:spPr>
      </p:pic>
    </p:spTree>
    <p:extLst>
      <p:ext uri="{BB962C8B-B14F-4D97-AF65-F5344CB8AC3E}">
        <p14:creationId xmlns:p14="http://schemas.microsoft.com/office/powerpoint/2010/main" val="32650636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5" name="Rectangle 3"/>
          <p:cNvSpPr>
            <a:spLocks noGrp="1" noChangeArrowheads="1"/>
          </p:cNvSpPr>
          <p:nvPr>
            <p:ph type="body" idx="1"/>
          </p:nvPr>
        </p:nvSpPr>
        <p:spPr>
          <a:xfrm>
            <a:off x="838200" y="1825625"/>
            <a:ext cx="10480288" cy="4351338"/>
          </a:xfrm>
        </p:spPr>
        <p:txBody>
          <a:bodyPr>
            <a:normAutofit/>
          </a:bodyPr>
          <a:lstStyle/>
          <a:p>
            <a:pPr latinLnBrk="1">
              <a:lnSpc>
                <a:spcPct val="100000"/>
              </a:lnSpc>
            </a:pPr>
            <a:r>
              <a:rPr lang="ko-KR" altLang="en-US" sz="2400" dirty="0">
                <a:latin typeface="Malgun Gothic" panose="020B0503020000020004" pitchFamily="34" charset="-127"/>
                <a:ea typeface="Malgun Gothic" panose="020B0503020000020004" pitchFamily="34" charset="-127"/>
              </a:rPr>
              <a:t>예를 들어 분산형 또는 </a:t>
            </a:r>
            <a:r>
              <a:rPr lang="en-US" altLang="ko-KR" sz="2400" dirty="0">
                <a:latin typeface="Malgun Gothic" panose="020B0503020000020004" pitchFamily="34" charset="-127"/>
                <a:ea typeface="Malgun Gothic" panose="020B0503020000020004" pitchFamily="34" charset="-127"/>
              </a:rPr>
              <a:t>P2P (Peer-to-Peer) </a:t>
            </a:r>
            <a:r>
              <a:rPr lang="ko-KR" altLang="en-US" sz="2400" dirty="0">
                <a:latin typeface="Malgun Gothic" panose="020B0503020000020004" pitchFamily="34" charset="-127"/>
                <a:ea typeface="Malgun Gothic" panose="020B0503020000020004" pitchFamily="34" charset="-127"/>
              </a:rPr>
              <a:t>네트워크를 통해 인터넷 등을 통해 파일을 공유하는 프로세스이지만 인트라넷</a:t>
            </a:r>
            <a:r>
              <a:rPr lang="en-US" altLang="ko-KR" sz="2400" dirty="0">
                <a:latin typeface="Malgun Gothic" panose="020B0503020000020004" pitchFamily="34" charset="-127"/>
                <a:ea typeface="Malgun Gothic" panose="020B0503020000020004" pitchFamily="34" charset="-127"/>
              </a:rPr>
              <a:t>, Wi-Fi, </a:t>
            </a:r>
            <a:r>
              <a:rPr lang="ko-KR" altLang="en-US" sz="2400" dirty="0">
                <a:latin typeface="Malgun Gothic" panose="020B0503020000020004" pitchFamily="34" charset="-127"/>
                <a:ea typeface="Malgun Gothic" panose="020B0503020000020004" pitchFamily="34" charset="-127"/>
              </a:rPr>
              <a:t>휴대용 미디어 장치 또는 월드 와이드 웹의 하이퍼 링크 된 자료를 통해서도 실현될 수 있습니다</a:t>
            </a:r>
            <a:r>
              <a:rPr lang="en-US" altLang="ko-KR" sz="2400" dirty="0">
                <a:latin typeface="Malgun Gothic" panose="020B0503020000020004" pitchFamily="34" charset="-127"/>
                <a:ea typeface="Malgun Gothic" panose="020B0503020000020004" pitchFamily="34" charset="-127"/>
              </a:rPr>
              <a:t>. </a:t>
            </a:r>
            <a:endParaRPr lang="ja-JP" altLang="en-US" sz="2400" dirty="0">
              <a:latin typeface="Malgun Gothic" panose="020B0503020000020004" pitchFamily="34" charset="-127"/>
              <a:ea typeface="MS Mincho" panose="02020609040205080304" pitchFamily="49" charset="-128"/>
            </a:endParaRPr>
          </a:p>
          <a:p>
            <a:pPr algn="just" latinLnBrk="1">
              <a:lnSpc>
                <a:spcPct val="100000"/>
              </a:lnSpc>
            </a:pPr>
            <a:r>
              <a:rPr lang="ko-KR" altLang="en-US" sz="2400" dirty="0">
                <a:latin typeface="Malgun Gothic" panose="020B0503020000020004" pitchFamily="34" charset="-127"/>
                <a:ea typeface="Malgun Gothic" panose="020B0503020000020004" pitchFamily="34" charset="-127"/>
              </a:rPr>
              <a:t>사람들은 파일공유를 생각할 때 인터넷이거나 주목을 끄는</a:t>
            </a:r>
            <a:r>
              <a:rPr lang="en-US" altLang="ko-KR" sz="2400" dirty="0">
                <a:latin typeface="Malgun Gothic" panose="020B0503020000020004" pitchFamily="34" charset="-127"/>
                <a:ea typeface="Malgun Gothic" panose="020B0503020000020004" pitchFamily="34" charset="-127"/>
              </a:rPr>
              <a:t> P2P (Peer-to-Peer) </a:t>
            </a:r>
            <a:r>
              <a:rPr lang="ko-KR" altLang="en-US" sz="2400" dirty="0">
                <a:latin typeface="Malgun Gothic" panose="020B0503020000020004" pitchFamily="34" charset="-127"/>
                <a:ea typeface="Malgun Gothic" panose="020B0503020000020004" pitchFamily="34" charset="-127"/>
              </a:rPr>
              <a:t>네트워크에서 무료 음악 및 영화 다운로드를 먼저 생각하는 경향이 있습니다</a:t>
            </a:r>
            <a:r>
              <a:rPr lang="en-US" altLang="ko-KR" sz="2400" dirty="0">
                <a:latin typeface="Malgun Gothic" panose="020B0503020000020004" pitchFamily="34" charset="-127"/>
                <a:ea typeface="Malgun Gothic" panose="020B0503020000020004" pitchFamily="34" charset="-127"/>
              </a:rPr>
              <a:t>. </a:t>
            </a:r>
            <a:r>
              <a:rPr lang="ko-KR" altLang="en-US" sz="2400" dirty="0">
                <a:latin typeface="Malgun Gothic" panose="020B0503020000020004" pitchFamily="34" charset="-127"/>
                <a:ea typeface="Malgun Gothic" panose="020B0503020000020004" pitchFamily="34" charset="-127"/>
              </a:rPr>
              <a:t>그것은 이들이 최근 몇 년간 미디어에서 가장 많은 보도를 받고 있기 때문입니다</a:t>
            </a:r>
            <a:r>
              <a:rPr lang="en-US" altLang="ko-KR" sz="2400" dirty="0">
                <a:latin typeface="Malgun Gothic" panose="020B0503020000020004" pitchFamily="34" charset="-127"/>
                <a:ea typeface="Malgun Gothic" panose="020B0503020000020004" pitchFamily="34" charset="-127"/>
              </a:rPr>
              <a:t>. </a:t>
            </a:r>
            <a:endParaRPr lang="en-US" altLang="en-US" sz="2400" dirty="0">
              <a:latin typeface="Malgun Gothic" panose="020B0503020000020004" pitchFamily="34" charset="-127"/>
              <a:ea typeface="Malgun Gothic" panose="020B0503020000020004" pitchFamily="34" charset="-127"/>
            </a:endParaRPr>
          </a:p>
        </p:txBody>
      </p:sp>
      <p:sp>
        <p:nvSpPr>
          <p:cNvPr id="2" name="Title 1"/>
          <p:cNvSpPr>
            <a:spLocks noGrp="1"/>
          </p:cNvSpPr>
          <p:nvPr>
            <p:ph type="title"/>
          </p:nvPr>
        </p:nvSpPr>
        <p:spPr/>
        <p:txBody>
          <a:bodyPr/>
          <a:lstStyle/>
          <a:p>
            <a:r>
              <a:rPr lang="ko-KR" altLang="en-US" dirty="0">
                <a:latin typeface="Malgun Gothic" panose="020B0503020000020004" pitchFamily="34" charset="-127"/>
                <a:ea typeface="Malgun Gothic" panose="020B0503020000020004" pitchFamily="34" charset="-127"/>
              </a:rPr>
              <a:t>파일공유</a:t>
            </a:r>
            <a:endParaRPr lang="en-ZA" dirty="0">
              <a:latin typeface="Malgun Gothic" panose="020B0503020000020004" pitchFamily="34" charset="-127"/>
              <a:ea typeface="Malgun Gothic" panose="020B0503020000020004" pitchFamily="34" charset="-127"/>
            </a:endParaRPr>
          </a:p>
        </p:txBody>
      </p:sp>
      <p:sp>
        <p:nvSpPr>
          <p:cNvPr id="5" name="TextBox 4"/>
          <p:cNvSpPr txBox="1"/>
          <p:nvPr/>
        </p:nvSpPr>
        <p:spPr>
          <a:xfrm>
            <a:off x="1981201" y="6400800"/>
            <a:ext cx="3935693" cy="215444"/>
          </a:xfrm>
          <a:prstGeom prst="rect">
            <a:avLst/>
          </a:prstGeom>
          <a:noFill/>
        </p:spPr>
        <p:txBody>
          <a:bodyPr wrap="none" rtlCol="0">
            <a:spAutoFit/>
          </a:bodyPr>
          <a:lstStyle/>
          <a:p>
            <a:r>
              <a:rPr lang="en-ZA" sz="800" dirty="0"/>
              <a:t>Source for file-sharing slides: https://www.slideshare.net/geoffwallace/illegal-file-sharing</a:t>
            </a:r>
          </a:p>
        </p:txBody>
      </p:sp>
    </p:spTree>
    <p:extLst>
      <p:ext uri="{BB962C8B-B14F-4D97-AF65-F5344CB8AC3E}">
        <p14:creationId xmlns:p14="http://schemas.microsoft.com/office/powerpoint/2010/main" val="27191833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anim calcmode="lin" valueType="num">
                                      <p:cBhvr additive="base">
                                        <p:cTn id="7" dur="500" fill="hold"/>
                                        <p:tgtEl>
                                          <p:spTgt spid="696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96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9635">
                                            <p:txEl>
                                              <p:pRg st="1" end="1"/>
                                            </p:txEl>
                                          </p:spTgt>
                                        </p:tgtEl>
                                        <p:attrNameLst>
                                          <p:attrName>style.visibility</p:attrName>
                                        </p:attrNameLst>
                                      </p:cBhvr>
                                      <p:to>
                                        <p:strVal val="visible"/>
                                      </p:to>
                                    </p:set>
                                    <p:anim calcmode="lin" valueType="num">
                                      <p:cBhvr additive="base">
                                        <p:cTn id="13" dur="500" fill="hold"/>
                                        <p:tgtEl>
                                          <p:spTgt spid="696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963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0659" name="Picture 3" descr="nap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057400"/>
            <a:ext cx="3557588" cy="915988"/>
          </a:xfrm>
          <a:prstGeom prst="rect">
            <a:avLst/>
          </a:prstGeom>
          <a:noFill/>
          <a:extLst>
            <a:ext uri="{909E8E84-426E-40DD-AFC4-6F175D3DCCD1}">
              <a14:hiddenFill xmlns:a14="http://schemas.microsoft.com/office/drawing/2010/main">
                <a:solidFill>
                  <a:srgbClr val="FFFFFF"/>
                </a:solidFill>
              </a14:hiddenFill>
            </a:ext>
          </a:extLst>
        </p:spPr>
      </p:pic>
      <p:pic>
        <p:nvPicPr>
          <p:cNvPr id="70660" name="Picture 4" descr="BitTor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798" y="2710450"/>
            <a:ext cx="1981200" cy="1676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0661" name="Picture 5" descr="isohu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2800" y="3352800"/>
            <a:ext cx="24384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70662" name="Picture 6" descr="kaza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4724401"/>
            <a:ext cx="2643188" cy="1343025"/>
          </a:xfrm>
          <a:prstGeom prst="rect">
            <a:avLst/>
          </a:prstGeom>
          <a:noFill/>
          <a:extLst>
            <a:ext uri="{909E8E84-426E-40DD-AFC4-6F175D3DCCD1}">
              <a14:hiddenFill xmlns:a14="http://schemas.microsoft.com/office/drawing/2010/main">
                <a:solidFill>
                  <a:srgbClr val="FFFFFF"/>
                </a:solidFill>
              </a14:hiddenFill>
            </a:ext>
          </a:extLst>
        </p:spPr>
      </p:pic>
      <p:pic>
        <p:nvPicPr>
          <p:cNvPr id="70663" name="Picture 7" descr="lime-wi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201" y="4524378"/>
            <a:ext cx="1387163" cy="1180208"/>
          </a:xfrm>
          <a:prstGeom prst="rect">
            <a:avLst/>
          </a:prstGeom>
          <a:noFill/>
          <a:extLst>
            <a:ext uri="{909E8E84-426E-40DD-AFC4-6F175D3DCCD1}">
              <a14:hiddenFill xmlns:a14="http://schemas.microsoft.com/office/drawing/2010/main">
                <a:solidFill>
                  <a:srgbClr val="FFFFFF"/>
                </a:solidFill>
              </a14:hiddenFill>
            </a:ext>
          </a:extLst>
        </p:spPr>
      </p:pic>
      <p:pic>
        <p:nvPicPr>
          <p:cNvPr id="70664" name="Picture 8" descr="mininov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29211" y="4739644"/>
            <a:ext cx="1301399" cy="1115485"/>
          </a:xfrm>
          <a:prstGeom prst="rect">
            <a:avLst/>
          </a:prstGeom>
          <a:noFill/>
          <a:extLst>
            <a:ext uri="{909E8E84-426E-40DD-AFC4-6F175D3DCCD1}">
              <a14:hiddenFill xmlns:a14="http://schemas.microsoft.com/office/drawing/2010/main">
                <a:solidFill>
                  <a:srgbClr val="FFFFFF"/>
                </a:solidFill>
              </a14:hiddenFill>
            </a:ext>
          </a:extLst>
        </p:spPr>
      </p:pic>
      <p:pic>
        <p:nvPicPr>
          <p:cNvPr id="70666" name="Picture 10" descr="pirat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38600" y="1752601"/>
            <a:ext cx="2463800" cy="27098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ko-KR" altLang="en-US" sz="4000" dirty="0">
                <a:latin typeface="Malgun Gothic" panose="020B0503020000020004" pitchFamily="34" charset="-127"/>
                <a:ea typeface="Malgun Gothic" panose="020B0503020000020004" pitchFamily="34" charset="-127"/>
              </a:rPr>
              <a:t>파일 공유 네트워크의 예</a:t>
            </a:r>
            <a:endParaRPr lang="en-ZA" sz="4000" dirty="0">
              <a:latin typeface="Malgun Gothic" panose="020B0503020000020004" pitchFamily="34" charset="-127"/>
              <a:ea typeface="Malgun Gothic" panose="020B0503020000020004" pitchFamily="34" charset="-127"/>
            </a:endParaRPr>
          </a:p>
        </p:txBody>
      </p:sp>
    </p:spTree>
    <p:extLst>
      <p:ext uri="{BB962C8B-B14F-4D97-AF65-F5344CB8AC3E}">
        <p14:creationId xmlns:p14="http://schemas.microsoft.com/office/powerpoint/2010/main" val="9975796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0660"/>
                                        </p:tgtEl>
                                        <p:attrNameLst>
                                          <p:attrName>style.visibility</p:attrName>
                                        </p:attrNameLst>
                                      </p:cBhvr>
                                      <p:to>
                                        <p:strVal val="visible"/>
                                      </p:to>
                                    </p:set>
                                    <p:animEffect transition="in" filter="blinds(horizontal)">
                                      <p:cBhvr>
                                        <p:cTn id="7" dur="500"/>
                                        <p:tgtEl>
                                          <p:spTgt spid="70660"/>
                                        </p:tgtEl>
                                      </p:cBhvr>
                                    </p:animEffect>
                                  </p:childTnLst>
                                </p:cTn>
                              </p:par>
                              <p:par>
                                <p:cTn id="8" presetID="3" presetClass="entr" presetSubtype="10" fill="hold" nodeType="withEffect">
                                  <p:stCondLst>
                                    <p:cond delay="0"/>
                                  </p:stCondLst>
                                  <p:childTnLst>
                                    <p:set>
                                      <p:cBhvr>
                                        <p:cTn id="9" dur="1" fill="hold">
                                          <p:stCondLst>
                                            <p:cond delay="0"/>
                                          </p:stCondLst>
                                        </p:cTn>
                                        <p:tgtEl>
                                          <p:spTgt spid="70662"/>
                                        </p:tgtEl>
                                        <p:attrNameLst>
                                          <p:attrName>style.visibility</p:attrName>
                                        </p:attrNameLst>
                                      </p:cBhvr>
                                      <p:to>
                                        <p:strVal val="visible"/>
                                      </p:to>
                                    </p:set>
                                    <p:animEffect transition="in" filter="blinds(horizontal)">
                                      <p:cBhvr>
                                        <p:cTn id="10" dur="500"/>
                                        <p:tgtEl>
                                          <p:spTgt spid="70662"/>
                                        </p:tgtEl>
                                      </p:cBhvr>
                                    </p:animEffect>
                                  </p:childTnLst>
                                </p:cTn>
                              </p:par>
                              <p:par>
                                <p:cTn id="11" presetID="3" presetClass="entr" presetSubtype="10" fill="hold" nodeType="withEffect">
                                  <p:stCondLst>
                                    <p:cond delay="0"/>
                                  </p:stCondLst>
                                  <p:childTnLst>
                                    <p:set>
                                      <p:cBhvr>
                                        <p:cTn id="12" dur="1" fill="hold">
                                          <p:stCondLst>
                                            <p:cond delay="0"/>
                                          </p:stCondLst>
                                        </p:cTn>
                                        <p:tgtEl>
                                          <p:spTgt spid="70663"/>
                                        </p:tgtEl>
                                        <p:attrNameLst>
                                          <p:attrName>style.visibility</p:attrName>
                                        </p:attrNameLst>
                                      </p:cBhvr>
                                      <p:to>
                                        <p:strVal val="visible"/>
                                      </p:to>
                                    </p:set>
                                    <p:animEffect transition="in" filter="blinds(horizontal)">
                                      <p:cBhvr>
                                        <p:cTn id="13" dur="500"/>
                                        <p:tgtEl>
                                          <p:spTgt spid="70663"/>
                                        </p:tgtEl>
                                      </p:cBhvr>
                                    </p:animEffect>
                                  </p:childTnLst>
                                </p:cTn>
                              </p:par>
                              <p:par>
                                <p:cTn id="14" presetID="3" presetClass="entr" presetSubtype="10" fill="hold" nodeType="withEffect">
                                  <p:stCondLst>
                                    <p:cond delay="0"/>
                                  </p:stCondLst>
                                  <p:childTnLst>
                                    <p:set>
                                      <p:cBhvr>
                                        <p:cTn id="15" dur="1" fill="hold">
                                          <p:stCondLst>
                                            <p:cond delay="0"/>
                                          </p:stCondLst>
                                        </p:cTn>
                                        <p:tgtEl>
                                          <p:spTgt spid="70659"/>
                                        </p:tgtEl>
                                        <p:attrNameLst>
                                          <p:attrName>style.visibility</p:attrName>
                                        </p:attrNameLst>
                                      </p:cBhvr>
                                      <p:to>
                                        <p:strVal val="visible"/>
                                      </p:to>
                                    </p:set>
                                    <p:animEffect transition="in" filter="blinds(horizontal)">
                                      <p:cBhvr>
                                        <p:cTn id="16" dur="500"/>
                                        <p:tgtEl>
                                          <p:spTgt spid="70659"/>
                                        </p:tgtEl>
                                      </p:cBhvr>
                                    </p:animEffect>
                                  </p:childTnLst>
                                </p:cTn>
                              </p:par>
                              <p:par>
                                <p:cTn id="17" presetID="3" presetClass="entr" presetSubtype="10" fill="hold" nodeType="withEffect">
                                  <p:stCondLst>
                                    <p:cond delay="0"/>
                                  </p:stCondLst>
                                  <p:childTnLst>
                                    <p:set>
                                      <p:cBhvr>
                                        <p:cTn id="18" dur="1" fill="hold">
                                          <p:stCondLst>
                                            <p:cond delay="0"/>
                                          </p:stCondLst>
                                        </p:cTn>
                                        <p:tgtEl>
                                          <p:spTgt spid="70664"/>
                                        </p:tgtEl>
                                        <p:attrNameLst>
                                          <p:attrName>style.visibility</p:attrName>
                                        </p:attrNameLst>
                                      </p:cBhvr>
                                      <p:to>
                                        <p:strVal val="visible"/>
                                      </p:to>
                                    </p:set>
                                    <p:animEffect transition="in" filter="blinds(horizontal)">
                                      <p:cBhvr>
                                        <p:cTn id="19" dur="500"/>
                                        <p:tgtEl>
                                          <p:spTgt spid="70664"/>
                                        </p:tgtEl>
                                      </p:cBhvr>
                                    </p:animEffect>
                                  </p:childTnLst>
                                </p:cTn>
                              </p:par>
                              <p:par>
                                <p:cTn id="20" presetID="3" presetClass="entr" presetSubtype="10" fill="hold" nodeType="withEffect">
                                  <p:stCondLst>
                                    <p:cond delay="0"/>
                                  </p:stCondLst>
                                  <p:childTnLst>
                                    <p:set>
                                      <p:cBhvr>
                                        <p:cTn id="21" dur="1" fill="hold">
                                          <p:stCondLst>
                                            <p:cond delay="0"/>
                                          </p:stCondLst>
                                        </p:cTn>
                                        <p:tgtEl>
                                          <p:spTgt spid="70661"/>
                                        </p:tgtEl>
                                        <p:attrNameLst>
                                          <p:attrName>style.visibility</p:attrName>
                                        </p:attrNameLst>
                                      </p:cBhvr>
                                      <p:to>
                                        <p:strVal val="visible"/>
                                      </p:to>
                                    </p:set>
                                    <p:animEffect transition="in" filter="blinds(horizontal)">
                                      <p:cBhvr>
                                        <p:cTn id="22" dur="500"/>
                                        <p:tgtEl>
                                          <p:spTgt spid="7066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70666"/>
                                        </p:tgtEl>
                                        <p:attrNameLst>
                                          <p:attrName>style.visibility</p:attrName>
                                        </p:attrNameLst>
                                      </p:cBhvr>
                                      <p:to>
                                        <p:strVal val="visible"/>
                                      </p:to>
                                    </p:set>
                                    <p:anim calcmode="lin" valueType="num">
                                      <p:cBhvr additive="base">
                                        <p:cTn id="27" dur="500" fill="hold"/>
                                        <p:tgtEl>
                                          <p:spTgt spid="70666"/>
                                        </p:tgtEl>
                                        <p:attrNameLst>
                                          <p:attrName>ppt_x</p:attrName>
                                        </p:attrNameLst>
                                      </p:cBhvr>
                                      <p:tavLst>
                                        <p:tav tm="0">
                                          <p:val>
                                            <p:strVal val="#ppt_x"/>
                                          </p:val>
                                        </p:tav>
                                        <p:tav tm="100000">
                                          <p:val>
                                            <p:strVal val="#ppt_x"/>
                                          </p:val>
                                        </p:tav>
                                      </p:tavLst>
                                    </p:anim>
                                    <p:anim calcmode="lin" valueType="num">
                                      <p:cBhvr additive="base">
                                        <p:cTn id="28" dur="500" fill="hold"/>
                                        <p:tgtEl>
                                          <p:spTgt spid="706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p:cNvSpPr>
            <a:spLocks noGrp="1" noChangeArrowheads="1"/>
          </p:cNvSpPr>
          <p:nvPr>
            <p:ph type="body" idx="1"/>
          </p:nvPr>
        </p:nvSpPr>
        <p:spPr>
          <a:xfrm>
            <a:off x="938558" y="1769870"/>
            <a:ext cx="10179205" cy="4351338"/>
          </a:xfrm>
        </p:spPr>
        <p:txBody>
          <a:bodyPr>
            <a:normAutofit/>
          </a:bodyPr>
          <a:lstStyle/>
          <a:p>
            <a:pPr algn="just" latinLnBrk="1">
              <a:lnSpc>
                <a:spcPct val="100000"/>
              </a:lnSpc>
            </a:pPr>
            <a:endParaRPr lang="en-US" altLang="en-US" sz="2400" dirty="0">
              <a:latin typeface="Malgun Gothic" panose="020B0503020000020004" pitchFamily="34" charset="-127"/>
              <a:ea typeface="Malgun Gothic" panose="020B0503020000020004" pitchFamily="34" charset="-127"/>
            </a:endParaRPr>
          </a:p>
          <a:p>
            <a:pPr algn="just" latinLnBrk="1">
              <a:lnSpc>
                <a:spcPct val="100000"/>
              </a:lnSpc>
            </a:pPr>
            <a:r>
              <a:rPr lang="ko-KR" altLang="en-US" sz="2400" dirty="0">
                <a:latin typeface="Malgun Gothic" panose="020B0503020000020004" pitchFamily="34" charset="-127"/>
                <a:ea typeface="Malgun Gothic" panose="020B0503020000020004" pitchFamily="34" charset="-127"/>
              </a:rPr>
              <a:t>불법 파일공유는 저작권 보호 자료가 소유자의 허가없이 또는 비용을 지불하지 않고 배포 또는 다운로드되는 것을 말합니다</a:t>
            </a:r>
            <a:r>
              <a:rPr lang="en-US" altLang="ko-KR" sz="2400" dirty="0">
                <a:latin typeface="Malgun Gothic" panose="020B0503020000020004" pitchFamily="34" charset="-127"/>
                <a:ea typeface="Malgun Gothic" panose="020B0503020000020004" pitchFamily="34" charset="-127"/>
              </a:rPr>
              <a:t>. </a:t>
            </a:r>
            <a:r>
              <a:rPr lang="ko-KR" altLang="en-US" sz="2400" dirty="0">
                <a:latin typeface="Malgun Gothic" panose="020B0503020000020004" pitchFamily="34" charset="-127"/>
                <a:ea typeface="Malgun Gothic" panose="020B0503020000020004" pitchFamily="34" charset="-127"/>
              </a:rPr>
              <a:t>음악</a:t>
            </a:r>
            <a:r>
              <a:rPr lang="en-US" altLang="ko-KR" sz="2400" dirty="0">
                <a:latin typeface="Malgun Gothic" panose="020B0503020000020004" pitchFamily="34" charset="-127"/>
                <a:ea typeface="Malgun Gothic" panose="020B0503020000020004" pitchFamily="34" charset="-127"/>
              </a:rPr>
              <a:t>, </a:t>
            </a:r>
            <a:r>
              <a:rPr lang="ko-KR" altLang="en-US" sz="2400" dirty="0">
                <a:latin typeface="Malgun Gothic" panose="020B0503020000020004" pitchFamily="34" charset="-127"/>
                <a:ea typeface="Malgun Gothic" panose="020B0503020000020004" pitchFamily="34" charset="-127"/>
              </a:rPr>
              <a:t>영화</a:t>
            </a:r>
            <a:r>
              <a:rPr lang="en-US" altLang="ko-KR" sz="2400" dirty="0">
                <a:latin typeface="Malgun Gothic" panose="020B0503020000020004" pitchFamily="34" charset="-127"/>
                <a:ea typeface="Malgun Gothic" panose="020B0503020000020004" pitchFamily="34" charset="-127"/>
              </a:rPr>
              <a:t>, </a:t>
            </a:r>
            <a:r>
              <a:rPr lang="ko-KR" altLang="en-US" sz="2400" dirty="0">
                <a:latin typeface="Malgun Gothic" panose="020B0503020000020004" pitchFamily="34" charset="-127"/>
                <a:ea typeface="Malgun Gothic" panose="020B0503020000020004" pitchFamily="34" charset="-127"/>
              </a:rPr>
              <a:t>게임</a:t>
            </a:r>
            <a:r>
              <a:rPr lang="en-US" altLang="ko-KR" sz="2400" dirty="0">
                <a:latin typeface="Malgun Gothic" panose="020B0503020000020004" pitchFamily="34" charset="-127"/>
                <a:ea typeface="Malgun Gothic" panose="020B0503020000020004" pitchFamily="34" charset="-127"/>
              </a:rPr>
              <a:t>, </a:t>
            </a:r>
            <a:r>
              <a:rPr lang="ko-KR" altLang="en-US" sz="2400" dirty="0">
                <a:latin typeface="Malgun Gothic" panose="020B0503020000020004" pitchFamily="34" charset="-127"/>
                <a:ea typeface="Malgun Gothic" panose="020B0503020000020004" pitchFamily="34" charset="-127"/>
              </a:rPr>
              <a:t>예술 작품 또는 기타 공개된 작품일 수 있습니다</a:t>
            </a:r>
            <a:r>
              <a:rPr lang="en-US" altLang="ko-KR" sz="2400" dirty="0">
                <a:latin typeface="Malgun Gothic" panose="020B0503020000020004" pitchFamily="34" charset="-127"/>
                <a:ea typeface="Malgun Gothic" panose="020B0503020000020004" pitchFamily="34" charset="-127"/>
              </a:rPr>
              <a:t>.</a:t>
            </a:r>
            <a:endParaRPr lang="ja-JP" altLang="en-US" sz="2400" dirty="0">
              <a:latin typeface="Malgun Gothic" panose="020B0503020000020004" pitchFamily="34" charset="-127"/>
              <a:ea typeface="MS Mincho" panose="02020609040205080304" pitchFamily="49" charset="-128"/>
            </a:endParaRPr>
          </a:p>
          <a:p>
            <a:pPr algn="just" latinLnBrk="1">
              <a:lnSpc>
                <a:spcPct val="100000"/>
              </a:lnSpc>
            </a:pPr>
            <a:endParaRPr lang="ja-JP" altLang="en-US" sz="2400" dirty="0">
              <a:latin typeface="Malgun Gothic" panose="020B0503020000020004" pitchFamily="34" charset="-127"/>
              <a:ea typeface="MS Mincho" panose="02020609040205080304" pitchFamily="49" charset="-128"/>
            </a:endParaRPr>
          </a:p>
          <a:p>
            <a:pPr algn="just" latinLnBrk="1">
              <a:lnSpc>
                <a:spcPct val="100000"/>
              </a:lnSpc>
            </a:pPr>
            <a:r>
              <a:rPr lang="ko-KR" altLang="en-US" sz="2400" dirty="0">
                <a:latin typeface="Malgun Gothic" panose="020B0503020000020004" pitchFamily="34" charset="-127"/>
                <a:ea typeface="Malgun Gothic" panose="020B0503020000020004" pitchFamily="34" charset="-127"/>
              </a:rPr>
              <a:t>합법적인 파일공유는 저작권이 없는 자료 또는 저작권 소유자가 배포하도록 승인 한 자료를 공유하는 것으로 볼 수 있습니다</a:t>
            </a:r>
            <a:r>
              <a:rPr lang="en-US" altLang="ko-KR" sz="2400" dirty="0">
                <a:latin typeface="Malgun Gothic" panose="020B0503020000020004" pitchFamily="34" charset="-127"/>
                <a:ea typeface="Malgun Gothic" panose="020B0503020000020004" pitchFamily="34" charset="-127"/>
              </a:rPr>
              <a:t>.</a:t>
            </a:r>
            <a:endParaRPr lang="en-US" altLang="en-US" sz="2400" dirty="0">
              <a:latin typeface="Malgun Gothic" panose="020B0503020000020004" pitchFamily="34" charset="-127"/>
              <a:ea typeface="Malgun Gothic" panose="020B0503020000020004" pitchFamily="34" charset="-127"/>
            </a:endParaRPr>
          </a:p>
        </p:txBody>
      </p:sp>
      <p:sp>
        <p:nvSpPr>
          <p:cNvPr id="2" name="Title 1"/>
          <p:cNvSpPr>
            <a:spLocks noGrp="1"/>
          </p:cNvSpPr>
          <p:nvPr>
            <p:ph type="title"/>
          </p:nvPr>
        </p:nvSpPr>
        <p:spPr/>
        <p:txBody>
          <a:bodyPr/>
          <a:lstStyle/>
          <a:p>
            <a:r>
              <a:rPr lang="ko-KR" altLang="en-US" dirty="0">
                <a:latin typeface="Malgun Gothic" panose="020B0503020000020004" pitchFamily="34" charset="-127"/>
                <a:ea typeface="Malgun Gothic" panose="020B0503020000020004" pitchFamily="34" charset="-127"/>
              </a:rPr>
              <a:t>불법적</a:t>
            </a:r>
            <a:r>
              <a:rPr lang="en-US" altLang="ko-KR" dirty="0">
                <a:latin typeface="Malgun Gothic" panose="020B0503020000020004" pitchFamily="34" charset="-127"/>
                <a:ea typeface="Malgun Gothic" panose="020B0503020000020004" pitchFamily="34" charset="-127"/>
              </a:rPr>
              <a:t>/</a:t>
            </a:r>
            <a:r>
              <a:rPr lang="ko-KR" altLang="en-US" dirty="0">
                <a:latin typeface="Malgun Gothic" panose="020B0503020000020004" pitchFamily="34" charset="-127"/>
                <a:ea typeface="Malgun Gothic" panose="020B0503020000020004" pitchFamily="34" charset="-127"/>
              </a:rPr>
              <a:t>합법적인 파일공유</a:t>
            </a:r>
            <a:endParaRPr lang="en-ZA" dirty="0">
              <a:latin typeface="Malgun Gothic" panose="020B0503020000020004" pitchFamily="34" charset="-127"/>
              <a:ea typeface="Malgun Gothic" panose="020B0503020000020004" pitchFamily="34" charset="-127"/>
            </a:endParaRPr>
          </a:p>
        </p:txBody>
      </p:sp>
    </p:spTree>
    <p:extLst>
      <p:ext uri="{BB962C8B-B14F-4D97-AF65-F5344CB8AC3E}">
        <p14:creationId xmlns:p14="http://schemas.microsoft.com/office/powerpoint/2010/main" val="36212681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ko-KR" altLang="en-US" dirty="0">
                <a:latin typeface="Malgun Gothic" panose="020B0503020000020004" pitchFamily="34" charset="-127"/>
                <a:ea typeface="Malgun Gothic" panose="020B0503020000020004" pitchFamily="34" charset="-127"/>
              </a:rPr>
              <a:t>음악 업계의 저작권 보호</a:t>
            </a:r>
            <a:endParaRPr lang="en-US" altLang="en-US" dirty="0">
              <a:latin typeface="Malgun Gothic" panose="020B0503020000020004" pitchFamily="34" charset="-127"/>
              <a:ea typeface="Malgun Gothic" panose="020B0503020000020004" pitchFamily="34" charset="-127"/>
            </a:endParaRPr>
          </a:p>
        </p:txBody>
      </p:sp>
      <p:sp>
        <p:nvSpPr>
          <p:cNvPr id="11267" name="Content Placeholder 3"/>
          <p:cNvSpPr>
            <a:spLocks noGrp="1"/>
          </p:cNvSpPr>
          <p:nvPr>
            <p:ph sz="half" idx="1"/>
          </p:nvPr>
        </p:nvSpPr>
        <p:spPr/>
        <p:txBody>
          <a:bodyPr>
            <a:normAutofit/>
          </a:bodyPr>
          <a:lstStyle/>
          <a:p>
            <a:r>
              <a:rPr lang="ko-KR" altLang="en-US" sz="2400" dirty="0">
                <a:latin typeface="Malgun Gothic" panose="020B0503020000020004" pitchFamily="34" charset="-127"/>
                <a:ea typeface="Malgun Gothic" panose="020B0503020000020004" pitchFamily="34" charset="-127"/>
              </a:rPr>
              <a:t>가수</a:t>
            </a:r>
            <a:r>
              <a:rPr lang="en-US" altLang="en-US" sz="2400" dirty="0">
                <a:latin typeface="Malgun Gothic" panose="020B0503020000020004" pitchFamily="34" charset="-127"/>
                <a:ea typeface="Malgun Gothic" panose="020B0503020000020004" pitchFamily="34" charset="-127"/>
              </a:rPr>
              <a:t>	</a:t>
            </a:r>
          </a:p>
          <a:p>
            <a:pPr lvl="1"/>
            <a:r>
              <a:rPr lang="ko-KR" altLang="en-US" dirty="0">
                <a:latin typeface="Malgun Gothic" panose="020B0503020000020004" pitchFamily="34" charset="-127"/>
                <a:ea typeface="Malgun Gothic" panose="020B0503020000020004" pitchFamily="34" charset="-127"/>
              </a:rPr>
              <a:t>음반사</a:t>
            </a:r>
            <a:endParaRPr lang="en-US" altLang="en-US" dirty="0">
              <a:latin typeface="Malgun Gothic" panose="020B0503020000020004" pitchFamily="34" charset="-127"/>
              <a:ea typeface="Malgun Gothic" panose="020B0503020000020004" pitchFamily="34" charset="-127"/>
            </a:endParaRPr>
          </a:p>
        </p:txBody>
      </p:sp>
      <p:sp>
        <p:nvSpPr>
          <p:cNvPr id="11268" name="Content Placeholder 4"/>
          <p:cNvSpPr>
            <a:spLocks noGrp="1"/>
          </p:cNvSpPr>
          <p:nvPr>
            <p:ph sz="half" idx="2"/>
          </p:nvPr>
        </p:nvSpPr>
        <p:spPr>
          <a:xfrm>
            <a:off x="6172200" y="1955926"/>
            <a:ext cx="4267200" cy="4525963"/>
          </a:xfrm>
        </p:spPr>
        <p:txBody>
          <a:bodyPr>
            <a:normAutofit/>
          </a:bodyPr>
          <a:lstStyle/>
          <a:p>
            <a:r>
              <a:rPr lang="ko-KR" altLang="en-US" sz="2400" dirty="0">
                <a:solidFill>
                  <a:srgbClr val="FF33CC"/>
                </a:solidFill>
                <a:latin typeface="Malgun Gothic" panose="020B0503020000020004" pitchFamily="34" charset="-127"/>
                <a:ea typeface="Malgun Gothic" panose="020B0503020000020004" pitchFamily="34" charset="-127"/>
              </a:rPr>
              <a:t>작곡가</a:t>
            </a:r>
            <a:endParaRPr lang="en-US" altLang="ja-JP" sz="2400" dirty="0">
              <a:solidFill>
                <a:srgbClr val="FF33CC"/>
              </a:solidFill>
              <a:latin typeface="Malgun Gothic" panose="020B0503020000020004" pitchFamily="34" charset="-127"/>
              <a:ea typeface="Malgun Gothic" panose="020B0503020000020004" pitchFamily="34" charset="-127"/>
            </a:endParaRPr>
          </a:p>
          <a:p>
            <a:r>
              <a:rPr lang="en-US" altLang="en-US" sz="2400" dirty="0">
                <a:latin typeface="Malgun Gothic" panose="020B0503020000020004" pitchFamily="34" charset="-127"/>
                <a:ea typeface="Malgun Gothic" panose="020B0503020000020004" pitchFamily="34" charset="-127"/>
              </a:rPr>
              <a:t>SAMRO (RSA) ; Broadcast Music,  </a:t>
            </a:r>
            <a:r>
              <a:rPr lang="en-US" altLang="en-US" sz="2400" dirty="0" err="1">
                <a:latin typeface="Malgun Gothic" panose="020B0503020000020004" pitchFamily="34" charset="-127"/>
                <a:ea typeface="Malgun Gothic" panose="020B0503020000020004" pitchFamily="34" charset="-127"/>
              </a:rPr>
              <a:t>Inc</a:t>
            </a:r>
            <a:r>
              <a:rPr lang="en-US" altLang="en-US" sz="2400" dirty="0">
                <a:latin typeface="Malgun Gothic" panose="020B0503020000020004" pitchFamily="34" charset="-127"/>
                <a:ea typeface="Malgun Gothic" panose="020B0503020000020004" pitchFamily="34" charset="-127"/>
              </a:rPr>
              <a:t>。 (BMI-</a:t>
            </a:r>
            <a:r>
              <a:rPr lang="ko-KR" altLang="en-US" sz="2400" dirty="0">
                <a:latin typeface="Malgun Gothic" panose="020B0503020000020004" pitchFamily="34" charset="-127"/>
                <a:ea typeface="Malgun Gothic" panose="020B0503020000020004" pitchFamily="34" charset="-127"/>
              </a:rPr>
              <a:t>미국</a:t>
            </a:r>
            <a:r>
              <a:rPr lang="en-US" altLang="zh-CN" sz="2400" dirty="0">
                <a:latin typeface="Malgun Gothic" panose="020B0503020000020004" pitchFamily="34" charset="-127"/>
                <a:ea typeface="Malgun Gothic" panose="020B0503020000020004" pitchFamily="34" charset="-127"/>
              </a:rPr>
              <a:t>) </a:t>
            </a:r>
          </a:p>
          <a:p>
            <a:r>
              <a:rPr lang="ko-KR" altLang="en-US" sz="2400" dirty="0">
                <a:latin typeface="Malgun Gothic" panose="020B0503020000020004" pitchFamily="34" charset="-127"/>
                <a:ea typeface="Malgun Gothic" panose="020B0503020000020004" pitchFamily="34" charset="-127"/>
              </a:rPr>
              <a:t>미국작곡가작사출판사협회</a:t>
            </a:r>
            <a:r>
              <a:rPr lang="zh-CN" altLang="en-US" sz="2400" dirty="0">
                <a:latin typeface="Malgun Gothic" panose="020B0503020000020004" pitchFamily="34" charset="-127"/>
                <a:ea typeface="MS Mincho" panose="02020609040205080304" pitchFamily="49" charset="-128"/>
              </a:rPr>
              <a:t> </a:t>
            </a:r>
            <a:r>
              <a:rPr lang="en-US" altLang="zh-CN" sz="2400" dirty="0">
                <a:latin typeface="Malgun Gothic" panose="020B0503020000020004" pitchFamily="34" charset="-127"/>
                <a:ea typeface="Malgun Gothic" panose="020B0503020000020004" pitchFamily="34" charset="-127"/>
              </a:rPr>
              <a:t>(</a:t>
            </a:r>
            <a:r>
              <a:rPr lang="en-US" altLang="en-US" sz="2400" dirty="0">
                <a:latin typeface="Malgun Gothic" panose="020B0503020000020004" pitchFamily="34" charset="-127"/>
                <a:ea typeface="Malgun Gothic" panose="020B0503020000020004" pitchFamily="34" charset="-127"/>
              </a:rPr>
              <a:t>ASCAP</a:t>
            </a:r>
            <a:r>
              <a:rPr lang="en-US" altLang="ja-JP" sz="2400" dirty="0">
                <a:latin typeface="Malgun Gothic" panose="020B0503020000020004" pitchFamily="34" charset="-127"/>
                <a:ea typeface="Malgun Gothic" panose="020B0503020000020004" pitchFamily="34" charset="-127"/>
              </a:rPr>
              <a:t>) </a:t>
            </a:r>
            <a:r>
              <a:rPr lang="en-US" altLang="en-US" sz="2400" dirty="0">
                <a:latin typeface="Malgun Gothic" panose="020B0503020000020004" pitchFamily="34" charset="-127"/>
                <a:ea typeface="Malgun Gothic" panose="020B0503020000020004" pitchFamily="34" charset="-127"/>
              </a:rPr>
              <a:t>-RISA</a:t>
            </a:r>
          </a:p>
        </p:txBody>
      </p:sp>
      <p:pic>
        <p:nvPicPr>
          <p:cNvPr id="11271" name="Picture 7" descr="EM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1" y="2895601"/>
            <a:ext cx="260032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8" descr="sony-music-log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2057400"/>
            <a:ext cx="13970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9" descr="Universal.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4343400"/>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10" descr="Warner_Music_Group_logo_svg_.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10088" y="3812844"/>
            <a:ext cx="2462213"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2" name="Picture 2" descr="Image result for recording houses south afric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3399" y="3877932"/>
            <a:ext cx="2971800" cy="14097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8"/>
          <a:stretch>
            <a:fillRect/>
          </a:stretch>
        </p:blipFill>
        <p:spPr>
          <a:xfrm>
            <a:off x="5486401" y="5361141"/>
            <a:ext cx="3571875" cy="1285875"/>
          </a:xfrm>
          <a:prstGeom prst="rect">
            <a:avLst/>
          </a:prstGeom>
        </p:spPr>
      </p:pic>
    </p:spTree>
    <p:extLst>
      <p:ext uri="{BB962C8B-B14F-4D97-AF65-F5344CB8AC3E}">
        <p14:creationId xmlns:p14="http://schemas.microsoft.com/office/powerpoint/2010/main" val="33263481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9F5C6EE-AC6E-4005-A122-E942AAAAB5D1}"/>
              </a:ext>
            </a:extLst>
          </p:cNvPr>
          <p:cNvSpPr>
            <a:spLocks noGrp="1"/>
          </p:cNvSpPr>
          <p:nvPr>
            <p:ph type="ctrTitle"/>
          </p:nvPr>
        </p:nvSpPr>
        <p:spPr/>
        <p:txBody>
          <a:bodyPr/>
          <a:lstStyle/>
          <a:p>
            <a:r>
              <a:rPr lang="ko-KR" altLang="en-US" dirty="0">
                <a:latin typeface="Malgun Gothic" panose="020B0503020000020004" pitchFamily="34" charset="-127"/>
                <a:ea typeface="Malgun Gothic" panose="020B0503020000020004" pitchFamily="34" charset="-127"/>
              </a:rPr>
              <a:t>라이센싱</a:t>
            </a:r>
            <a:endParaRPr lang="en-ZA" dirty="0">
              <a:latin typeface="Malgun Gothic" panose="020B0503020000020004" pitchFamily="34" charset="-127"/>
              <a:ea typeface="Malgun Gothic" panose="020B0503020000020004" pitchFamily="34" charset="-127"/>
            </a:endParaRPr>
          </a:p>
        </p:txBody>
      </p:sp>
      <p:sp>
        <p:nvSpPr>
          <p:cNvPr id="5" name="Slide Number Placeholder 4">
            <a:extLst>
              <a:ext uri="{FF2B5EF4-FFF2-40B4-BE49-F238E27FC236}">
                <a16:creationId xmlns:a16="http://schemas.microsoft.com/office/drawing/2014/main" id="{C80128DE-47EC-4A90-8C70-EDF511E8551A}"/>
              </a:ext>
            </a:extLst>
          </p:cNvPr>
          <p:cNvSpPr>
            <a:spLocks noGrp="1"/>
          </p:cNvSpPr>
          <p:nvPr>
            <p:ph type="sldNum" sz="quarter" idx="12"/>
          </p:nvPr>
        </p:nvSpPr>
        <p:spPr/>
        <p:txBody>
          <a:bodyPr/>
          <a:lstStyle/>
          <a:p>
            <a:fld id="{9D0EE200-46CD-4802-812E-D45928ED56D2}" type="slidenum">
              <a:rPr lang="en-US" smtClean="0"/>
              <a:t>68</a:t>
            </a:fld>
            <a:endParaRPr lang="en-US"/>
          </a:p>
        </p:txBody>
      </p:sp>
    </p:spTree>
    <p:extLst>
      <p:ext uri="{BB962C8B-B14F-4D97-AF65-F5344CB8AC3E}">
        <p14:creationId xmlns:p14="http://schemas.microsoft.com/office/powerpoint/2010/main" val="2477274660"/>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ko-KR" altLang="en-US" sz="3600" dirty="0">
                <a:latin typeface="Malgun Gothic" panose="020B0503020000020004" pitchFamily="34" charset="-127"/>
                <a:ea typeface="Malgun Gothic" panose="020B0503020000020004" pitchFamily="34" charset="-127"/>
              </a:rPr>
              <a:t>아이디어를 시장에 출시</a:t>
            </a:r>
            <a:endParaRPr lang="en-ZA" sz="3600" dirty="0">
              <a:latin typeface="Malgun Gothic" panose="020B0503020000020004" pitchFamily="34" charset="-127"/>
              <a:ea typeface="Malgun Gothic" panose="020B0503020000020004" pitchFamily="34" charset="-127"/>
            </a:endParaRPr>
          </a:p>
        </p:txBody>
      </p:sp>
      <p:sp>
        <p:nvSpPr>
          <p:cNvPr id="327685" name="Rectangle 8"/>
          <p:cNvSpPr>
            <a:spLocks noGrp="1" noChangeArrowheads="1"/>
          </p:cNvSpPr>
          <p:nvPr>
            <p:ph idx="1"/>
          </p:nvPr>
        </p:nvSpPr>
        <p:spPr>
          <a:xfrm>
            <a:off x="983163" y="1847927"/>
            <a:ext cx="10324171" cy="4351338"/>
          </a:xfrm>
        </p:spPr>
        <p:txBody>
          <a:bodyPr vert="horz" lIns="0" tIns="0" rIns="0" bIns="0" rtlCol="0">
            <a:normAutofit/>
          </a:bodyPr>
          <a:lstStyle/>
          <a:p>
            <a:pPr algn="just" latinLnBrk="1">
              <a:lnSpc>
                <a:spcPct val="100000"/>
              </a:lnSpc>
            </a:pPr>
            <a:r>
              <a:rPr lang="en-US" altLang="ja-JP" sz="2400" dirty="0">
                <a:latin typeface="Malgun Gothic" panose="020B0503020000020004" pitchFamily="34" charset="-127"/>
                <a:ea typeface="Malgun Gothic" panose="020B0503020000020004" pitchFamily="34" charset="-127"/>
              </a:rPr>
              <a:t>…</a:t>
            </a:r>
            <a:r>
              <a:rPr lang="en-US" altLang="ko-KR" sz="2400" dirty="0">
                <a:latin typeface="Malgun Gothic" panose="020B0503020000020004" pitchFamily="34" charset="-127"/>
                <a:ea typeface="Malgun Gothic" panose="020B0503020000020004" pitchFamily="34" charset="-127"/>
              </a:rPr>
              <a:t>… </a:t>
            </a:r>
            <a:r>
              <a:rPr lang="ko-KR" altLang="en-US" sz="2400" dirty="0">
                <a:latin typeface="Malgun Gothic" panose="020B0503020000020004" pitchFamily="34" charset="-127"/>
                <a:ea typeface="Malgun Gothic" panose="020B0503020000020004" pitchFamily="34" charset="-127"/>
              </a:rPr>
              <a:t>인간 문제를 해결하는 데 도움이되는 도구</a:t>
            </a:r>
            <a:r>
              <a:rPr lang="en-US" altLang="ko-KR" sz="2400" dirty="0">
                <a:latin typeface="Malgun Gothic" panose="020B0503020000020004" pitchFamily="34" charset="-127"/>
                <a:ea typeface="Malgun Gothic" panose="020B0503020000020004" pitchFamily="34" charset="-127"/>
              </a:rPr>
              <a:t>, </a:t>
            </a:r>
            <a:r>
              <a:rPr lang="ko-KR" altLang="en-US" sz="2400" dirty="0">
                <a:latin typeface="Malgun Gothic" panose="020B0503020000020004" pitchFamily="34" charset="-127"/>
                <a:ea typeface="Malgun Gothic" panose="020B0503020000020004" pitchFamily="34" charset="-127"/>
              </a:rPr>
              <a:t>기계</a:t>
            </a:r>
            <a:r>
              <a:rPr lang="en-US" altLang="ko-KR" sz="2400" dirty="0">
                <a:latin typeface="Malgun Gothic" panose="020B0503020000020004" pitchFamily="34" charset="-127"/>
                <a:ea typeface="Malgun Gothic" panose="020B0503020000020004" pitchFamily="34" charset="-127"/>
              </a:rPr>
              <a:t>, </a:t>
            </a:r>
            <a:r>
              <a:rPr lang="ko-KR" altLang="en-US" sz="2400" dirty="0">
                <a:latin typeface="Malgun Gothic" panose="020B0503020000020004" pitchFamily="34" charset="-127"/>
                <a:ea typeface="Malgun Gothic" panose="020B0503020000020004" pitchFamily="34" charset="-127"/>
              </a:rPr>
              <a:t>재료 및 프로세스의 개발 및 적용</a:t>
            </a:r>
            <a:r>
              <a:rPr lang="en-US" altLang="ko-KR" sz="2400" dirty="0">
                <a:latin typeface="Malgun Gothic" panose="020B0503020000020004" pitchFamily="34" charset="-127"/>
                <a:ea typeface="Malgun Gothic" panose="020B0503020000020004" pitchFamily="34" charset="-127"/>
              </a:rPr>
              <a:t>. </a:t>
            </a:r>
            <a:r>
              <a:rPr lang="ko-KR" altLang="en-US" sz="2400" dirty="0">
                <a:latin typeface="Malgun Gothic" panose="020B0503020000020004" pitchFamily="34" charset="-127"/>
                <a:ea typeface="Malgun Gothic" panose="020B0503020000020004" pitchFamily="34" charset="-127"/>
              </a:rPr>
              <a:t>인간 활동으로서 기술은 과학과 공학보다 앞서 있습니다</a:t>
            </a:r>
            <a:r>
              <a:rPr lang="en-US" altLang="ko-KR" sz="2400" dirty="0">
                <a:latin typeface="Malgun Gothic" panose="020B0503020000020004" pitchFamily="34" charset="-127"/>
                <a:ea typeface="Malgun Gothic" panose="020B0503020000020004" pitchFamily="34" charset="-127"/>
              </a:rPr>
              <a:t>.</a:t>
            </a:r>
            <a:endParaRPr lang="ja-JP" altLang="en-US" sz="2400" dirty="0">
              <a:latin typeface="Malgun Gothic" panose="020B0503020000020004" pitchFamily="34" charset="-127"/>
              <a:ea typeface="MS Mincho" panose="02020609040205080304" pitchFamily="49" charset="-128"/>
            </a:endParaRPr>
          </a:p>
          <a:p>
            <a:pPr algn="just" latinLnBrk="1">
              <a:lnSpc>
                <a:spcPct val="100000"/>
              </a:lnSpc>
            </a:pPr>
            <a:r>
              <a:rPr lang="ko-KR" altLang="en-US" sz="2400" dirty="0">
                <a:latin typeface="Malgun Gothic" panose="020B0503020000020004" pitchFamily="34" charset="-127"/>
                <a:ea typeface="Malgun Gothic" panose="020B0503020000020004" pitchFamily="34" charset="-127"/>
              </a:rPr>
              <a:t>일반적으로 가치가 있으려면 사용</a:t>
            </a:r>
            <a:r>
              <a:rPr lang="en-US" altLang="ko-KR" sz="2400" dirty="0">
                <a:latin typeface="Malgun Gothic" panose="020B0503020000020004" pitchFamily="34" charset="-127"/>
                <a:ea typeface="Malgun Gothic" panose="020B0503020000020004" pitchFamily="34" charset="-127"/>
              </a:rPr>
              <a:t>/</a:t>
            </a:r>
            <a:r>
              <a:rPr lang="ko-KR" altLang="en-US" sz="2400" dirty="0">
                <a:latin typeface="Malgun Gothic" panose="020B0503020000020004" pitchFamily="34" charset="-127"/>
                <a:ea typeface="Malgun Gothic" panose="020B0503020000020004" pitchFamily="34" charset="-127"/>
              </a:rPr>
              <a:t>배포</a:t>
            </a:r>
            <a:r>
              <a:rPr lang="en-US" altLang="ko-KR" sz="2400" dirty="0">
                <a:latin typeface="Malgun Gothic" panose="020B0503020000020004" pitchFamily="34" charset="-127"/>
                <a:ea typeface="Malgun Gothic" panose="020B0503020000020004" pitchFamily="34" charset="-127"/>
              </a:rPr>
              <a:t>/</a:t>
            </a:r>
            <a:r>
              <a:rPr lang="ko-KR" altLang="en-US" sz="2400" dirty="0">
                <a:latin typeface="Malgun Gothic" panose="020B0503020000020004" pitchFamily="34" charset="-127"/>
                <a:ea typeface="Malgun Gothic" panose="020B0503020000020004" pitchFamily="34" charset="-127"/>
              </a:rPr>
              <a:t>활용해야합니다</a:t>
            </a:r>
            <a:r>
              <a:rPr lang="en-US" altLang="ko-KR" sz="2400" dirty="0">
                <a:latin typeface="Malgun Gothic" panose="020B0503020000020004" pitchFamily="34" charset="-127"/>
                <a:ea typeface="Malgun Gothic" panose="020B0503020000020004" pitchFamily="34" charset="-127"/>
              </a:rPr>
              <a:t>.</a:t>
            </a:r>
            <a:endParaRPr lang="ja-JP" altLang="en-US" sz="2400" dirty="0">
              <a:latin typeface="Malgun Gothic" panose="020B0503020000020004" pitchFamily="34" charset="-127"/>
              <a:ea typeface="MS Mincho" panose="02020609040205080304" pitchFamily="49" charset="-128"/>
            </a:endParaRPr>
          </a:p>
          <a:p>
            <a:pPr algn="just" latinLnBrk="1">
              <a:lnSpc>
                <a:spcPct val="100000"/>
              </a:lnSpc>
            </a:pPr>
            <a:r>
              <a:rPr lang="ko-KR" altLang="en-US" sz="2400" dirty="0">
                <a:latin typeface="Malgun Gothic" panose="020B0503020000020004" pitchFamily="34" charset="-127"/>
                <a:ea typeface="Malgun Gothic" panose="020B0503020000020004" pitchFamily="34" charset="-127"/>
              </a:rPr>
              <a:t>기술</a:t>
            </a:r>
            <a:r>
              <a:rPr lang="en-US" altLang="ko-KR" sz="2400" dirty="0">
                <a:latin typeface="Malgun Gothic" panose="020B0503020000020004" pitchFamily="34" charset="-127"/>
                <a:ea typeface="Malgun Gothic" panose="020B0503020000020004" pitchFamily="34" charset="-127"/>
              </a:rPr>
              <a:t>, </a:t>
            </a:r>
            <a:r>
              <a:rPr lang="ko-KR" altLang="en-US" sz="2400" dirty="0">
                <a:latin typeface="Malgun Gothic" panose="020B0503020000020004" pitchFamily="34" charset="-127"/>
                <a:ea typeface="Malgun Gothic" panose="020B0503020000020004" pitchFamily="34" charset="-127"/>
              </a:rPr>
              <a:t>특허</a:t>
            </a:r>
            <a:r>
              <a:rPr lang="en-US" altLang="ko-KR" sz="2400" dirty="0">
                <a:latin typeface="Malgun Gothic" panose="020B0503020000020004" pitchFamily="34" charset="-127"/>
                <a:ea typeface="Malgun Gothic" panose="020B0503020000020004" pitchFamily="34" charset="-127"/>
              </a:rPr>
              <a:t>, </a:t>
            </a:r>
            <a:r>
              <a:rPr lang="ko-KR" altLang="en-US" sz="2400" dirty="0">
                <a:latin typeface="Malgun Gothic" panose="020B0503020000020004" pitchFamily="34" charset="-127"/>
                <a:ea typeface="Malgun Gothic" panose="020B0503020000020004" pitchFamily="34" charset="-127"/>
              </a:rPr>
              <a:t>상표</a:t>
            </a:r>
            <a:r>
              <a:rPr lang="en-US" altLang="ko-KR" sz="2400" dirty="0">
                <a:latin typeface="Malgun Gothic" panose="020B0503020000020004" pitchFamily="34" charset="-127"/>
                <a:ea typeface="Malgun Gothic" panose="020B0503020000020004" pitchFamily="34" charset="-127"/>
              </a:rPr>
              <a:t>, </a:t>
            </a:r>
            <a:r>
              <a:rPr lang="ko-KR" altLang="en-US" sz="2400" dirty="0">
                <a:latin typeface="Malgun Gothic" panose="020B0503020000020004" pitchFamily="34" charset="-127"/>
                <a:ea typeface="Malgun Gothic" panose="020B0503020000020004" pitchFamily="34" charset="-127"/>
              </a:rPr>
              <a:t>저작권</a:t>
            </a:r>
            <a:r>
              <a:rPr lang="en-US" altLang="ko-KR" sz="2400" dirty="0">
                <a:latin typeface="Malgun Gothic" panose="020B0503020000020004" pitchFamily="34" charset="-127"/>
                <a:ea typeface="Malgun Gothic" panose="020B0503020000020004" pitchFamily="34" charset="-127"/>
              </a:rPr>
              <a:t>, </a:t>
            </a:r>
            <a:r>
              <a:rPr lang="ko-KR" altLang="en-US" sz="2400" dirty="0">
                <a:latin typeface="Malgun Gothic" panose="020B0503020000020004" pitchFamily="34" charset="-127"/>
                <a:ea typeface="Malgun Gothic" panose="020B0503020000020004" pitchFamily="34" charset="-127"/>
              </a:rPr>
              <a:t>노하우를 라이센스하는 것이 가능합니다</a:t>
            </a:r>
            <a:r>
              <a:rPr lang="en-US" altLang="ko-KR" sz="2400" dirty="0">
                <a:latin typeface="Malgun Gothic" panose="020B0503020000020004" pitchFamily="34" charset="-127"/>
                <a:ea typeface="Malgun Gothic" panose="020B0503020000020004" pitchFamily="34" charset="-127"/>
              </a:rPr>
              <a:t>.</a:t>
            </a:r>
            <a:endParaRPr lang="en-US" sz="2400" dirty="0">
              <a:latin typeface="Malgun Gothic" panose="020B0503020000020004" pitchFamily="34" charset="-127"/>
              <a:ea typeface="Malgun Gothic" panose="020B0503020000020004" pitchFamily="34" charset="-127"/>
            </a:endParaRPr>
          </a:p>
        </p:txBody>
      </p:sp>
      <p:sp>
        <p:nvSpPr>
          <p:cNvPr id="8" name="Date Placeholder 3"/>
          <p:cNvSpPr>
            <a:spLocks noGrp="1"/>
          </p:cNvSpPr>
          <p:nvPr>
            <p:ph type="dt" sz="quarter" idx="4294967295"/>
          </p:nvPr>
        </p:nvSpPr>
        <p:spPr>
          <a:xfrm>
            <a:off x="0" y="6459538"/>
            <a:ext cx="1854200" cy="365125"/>
          </a:xfrm>
          <a:prstGeom prst="rect">
            <a:avLst/>
          </a:prstGeom>
          <a:noFill/>
        </p:spPr>
        <p:txBody>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a:t>25 June 2013</a:t>
            </a:r>
            <a:endParaRPr lang="en-US" dirty="0">
              <a:latin typeface="Antique Olive"/>
            </a:endParaRPr>
          </a:p>
        </p:txBody>
      </p:sp>
      <p:pic>
        <p:nvPicPr>
          <p:cNvPr id="6" name="Picture 5"/>
          <p:cNvPicPr>
            <a:picLocks noChangeAspect="1"/>
          </p:cNvPicPr>
          <p:nvPr/>
        </p:nvPicPr>
        <p:blipFill>
          <a:blip r:embed="rId3"/>
          <a:stretch>
            <a:fillRect/>
          </a:stretch>
        </p:blipFill>
        <p:spPr>
          <a:xfrm>
            <a:off x="3027089" y="3848537"/>
            <a:ext cx="6249081" cy="2020708"/>
          </a:xfrm>
          <a:prstGeom prst="rect">
            <a:avLst/>
          </a:prstGeom>
        </p:spPr>
      </p:pic>
    </p:spTree>
    <p:extLst>
      <p:ext uri="{BB962C8B-B14F-4D97-AF65-F5344CB8AC3E}">
        <p14:creationId xmlns:p14="http://schemas.microsoft.com/office/powerpoint/2010/main" val="82272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7685">
                                            <p:txEl>
                                              <p:pRg st="0" end="0"/>
                                            </p:txEl>
                                          </p:spTgt>
                                        </p:tgtEl>
                                        <p:attrNameLst>
                                          <p:attrName>style.visibility</p:attrName>
                                        </p:attrNameLst>
                                      </p:cBhvr>
                                      <p:to>
                                        <p:strVal val="visible"/>
                                      </p:to>
                                    </p:set>
                                    <p:animEffect transition="in" filter="fade">
                                      <p:cBhvr>
                                        <p:cTn id="7" dur="1000"/>
                                        <p:tgtEl>
                                          <p:spTgt spid="327685">
                                            <p:txEl>
                                              <p:pRg st="0" end="0"/>
                                            </p:txEl>
                                          </p:spTgt>
                                        </p:tgtEl>
                                      </p:cBhvr>
                                    </p:animEffect>
                                    <p:anim calcmode="lin" valueType="num">
                                      <p:cBhvr>
                                        <p:cTn id="8" dur="1000" fill="hold"/>
                                        <p:tgtEl>
                                          <p:spTgt spid="32768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2768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27685">
                                            <p:txEl>
                                              <p:pRg st="1" end="1"/>
                                            </p:txEl>
                                          </p:spTgt>
                                        </p:tgtEl>
                                        <p:attrNameLst>
                                          <p:attrName>style.visibility</p:attrName>
                                        </p:attrNameLst>
                                      </p:cBhvr>
                                      <p:to>
                                        <p:strVal val="visible"/>
                                      </p:to>
                                    </p:set>
                                    <p:animEffect transition="in" filter="fade">
                                      <p:cBhvr>
                                        <p:cTn id="14" dur="1000"/>
                                        <p:tgtEl>
                                          <p:spTgt spid="327685">
                                            <p:txEl>
                                              <p:pRg st="1" end="1"/>
                                            </p:txEl>
                                          </p:spTgt>
                                        </p:tgtEl>
                                      </p:cBhvr>
                                    </p:animEffect>
                                    <p:anim calcmode="lin" valueType="num">
                                      <p:cBhvr>
                                        <p:cTn id="15" dur="1000" fill="hold"/>
                                        <p:tgtEl>
                                          <p:spTgt spid="32768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2768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27685">
                                            <p:txEl>
                                              <p:pRg st="2" end="2"/>
                                            </p:txEl>
                                          </p:spTgt>
                                        </p:tgtEl>
                                        <p:attrNameLst>
                                          <p:attrName>style.visibility</p:attrName>
                                        </p:attrNameLst>
                                      </p:cBhvr>
                                      <p:to>
                                        <p:strVal val="visible"/>
                                      </p:to>
                                    </p:set>
                                    <p:animEffect transition="in" filter="fade">
                                      <p:cBhvr>
                                        <p:cTn id="21" dur="1000"/>
                                        <p:tgtEl>
                                          <p:spTgt spid="327685">
                                            <p:txEl>
                                              <p:pRg st="2" end="2"/>
                                            </p:txEl>
                                          </p:spTgt>
                                        </p:tgtEl>
                                      </p:cBhvr>
                                    </p:animEffect>
                                    <p:anim calcmode="lin" valueType="num">
                                      <p:cBhvr>
                                        <p:cTn id="22" dur="1000" fill="hold"/>
                                        <p:tgtEl>
                                          <p:spTgt spid="32768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2768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8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re-adolescent girl assembling robotics in classroom">
            <a:extLst>
              <a:ext uri="{FF2B5EF4-FFF2-40B4-BE49-F238E27FC236}">
                <a16:creationId xmlns:a16="http://schemas.microsoft.com/office/drawing/2014/main" id="{118C6F02-F444-4185-AA3A-795D8521A391}"/>
              </a:ext>
            </a:extLst>
          </p:cNvPr>
          <p:cNvPicPr>
            <a:picLocks noChangeAspect="1"/>
          </p:cNvPicPr>
          <p:nvPr/>
        </p:nvPicPr>
        <p:blipFill rotWithShape="1">
          <a:blip r:embed="rId3">
            <a:extLst>
              <a:ext uri="{28A0092B-C50C-407E-A947-70E740481C1C}">
                <a14:useLocalDpi xmlns:a14="http://schemas.microsoft.com/office/drawing/2010/main" val="0"/>
              </a:ext>
            </a:extLst>
          </a:blip>
          <a:srcRect t="20883" r="9091" b="2508"/>
          <a:stretch/>
        </p:blipFill>
        <p:spPr>
          <a:xfrm>
            <a:off x="20" y="10"/>
            <a:ext cx="12191981" cy="6857990"/>
          </a:xfrm>
          <a:prstGeom prst="rect">
            <a:avLst/>
          </a:prstGeom>
        </p:spPr>
      </p:pic>
      <p:sp>
        <p:nvSpPr>
          <p:cNvPr id="11" name="Rectangle 1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a:xfrm>
            <a:off x="404553" y="3091928"/>
            <a:ext cx="9078562" cy="2387600"/>
          </a:xfrm>
        </p:spPr>
        <p:txBody>
          <a:bodyPr vert="horz" lIns="91440" tIns="45720" rIns="91440" bIns="45720" rtlCol="0" anchor="b">
            <a:normAutofit/>
          </a:bodyPr>
          <a:lstStyle/>
          <a:p>
            <a:r>
              <a:rPr lang="ko-KR" altLang="en-US" sz="6600" dirty="0"/>
              <a:t>특허</a:t>
            </a:r>
            <a:endParaRPr lang="en-US" sz="6600" dirty="0"/>
          </a:p>
        </p:txBody>
      </p:sp>
      <p:sp>
        <p:nvSpPr>
          <p:cNvPr id="13" name="Rectangle: Rounded Corners 1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2019739"/>
      </p:ext>
    </p:extLst>
  </p:cSld>
  <p:clrMapOvr>
    <a:overrideClrMapping bg1="dk1" tx1="lt1" bg2="dk2" tx2="lt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60" name="Rectangle 5"/>
          <p:cNvSpPr>
            <a:spLocks noGrp="1" noChangeArrowheads="1"/>
          </p:cNvSpPr>
          <p:nvPr>
            <p:ph type="title"/>
          </p:nvPr>
        </p:nvSpPr>
        <p:spPr>
          <a:xfrm>
            <a:off x="6981825" y="1641752"/>
            <a:ext cx="4391024" cy="1323439"/>
          </a:xfrm>
        </p:spPr>
        <p:txBody>
          <a:bodyPr anchor="t">
            <a:normAutofit/>
          </a:bodyPr>
          <a:lstStyle/>
          <a:p>
            <a:r>
              <a:rPr lang="ko-KR" altLang="en-US" sz="4000" dirty="0">
                <a:solidFill>
                  <a:schemeClr val="bg1"/>
                </a:solidFill>
                <a:latin typeface="Malgun Gothic" panose="020B0503020000020004" pitchFamily="34" charset="-127"/>
                <a:ea typeface="Malgun Gothic" panose="020B0503020000020004" pitchFamily="34" charset="-127"/>
              </a:rPr>
              <a:t>라이센싱의 근거</a:t>
            </a:r>
            <a:endParaRPr lang="en-US" sz="4000" dirty="0">
              <a:solidFill>
                <a:schemeClr val="bg1"/>
              </a:solidFill>
              <a:latin typeface="Malgun Gothic" panose="020B0503020000020004" pitchFamily="34" charset="-127"/>
              <a:ea typeface="Malgun Gothic" panose="020B0503020000020004" pitchFamily="34" charset="-127"/>
            </a:endParaRPr>
          </a:p>
        </p:txBody>
      </p:sp>
      <p:pic>
        <p:nvPicPr>
          <p:cNvPr id="70662" name="Picture 70661" descr="Graph on document with pen">
            <a:extLst>
              <a:ext uri="{FF2B5EF4-FFF2-40B4-BE49-F238E27FC236}">
                <a16:creationId xmlns:a16="http://schemas.microsoft.com/office/drawing/2014/main" id="{EB3316AC-E402-4D63-8513-5A0908B68D6E}"/>
              </a:ext>
            </a:extLst>
          </p:cNvPr>
          <p:cNvPicPr>
            <a:picLocks noChangeAspect="1"/>
          </p:cNvPicPr>
          <p:nvPr/>
        </p:nvPicPr>
        <p:blipFill rotWithShape="1">
          <a:blip r:embed="rId3"/>
          <a:srcRect l="26751" r="13029" b="-2"/>
          <a:stretch/>
        </p:blipFill>
        <p:spPr>
          <a:xfrm>
            <a:off x="20" y="2"/>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sp>
        <p:nvSpPr>
          <p:cNvPr id="6" name="Date Placeholder 3"/>
          <p:cNvSpPr>
            <a:spLocks noGrp="1"/>
          </p:cNvSpPr>
          <p:nvPr>
            <p:ph type="dt" sz="quarter" idx="10"/>
          </p:nvPr>
        </p:nvSpPr>
        <p:spPr>
          <a:xfrm>
            <a:off x="838200" y="476250"/>
            <a:ext cx="2743200" cy="365125"/>
          </a:xfrm>
          <a:prstGeom prst="rect">
            <a:avLst/>
          </a:prstGeom>
        </p:spPr>
        <p:txBody>
          <a:bodyPr>
            <a:norm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ZA">
                <a:solidFill>
                  <a:srgbClr val="FFFFFF"/>
                </a:solidFill>
              </a:rPr>
              <a:t>25 June 2013</a:t>
            </a:r>
            <a:endParaRPr lang="en-US">
              <a:solidFill>
                <a:srgbClr val="FFFFFF"/>
              </a:solidFill>
              <a:latin typeface="Antique Olive"/>
            </a:endParaRPr>
          </a:p>
        </p:txBody>
      </p:sp>
      <p:grpSp>
        <p:nvGrpSpPr>
          <p:cNvPr id="76" name="Group 75">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77" name="Freeform: Shape 76">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Shape 77">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Content Placeholder 1"/>
          <p:cNvSpPr>
            <a:spLocks noGrp="1"/>
          </p:cNvSpPr>
          <p:nvPr>
            <p:ph idx="1"/>
          </p:nvPr>
        </p:nvSpPr>
        <p:spPr>
          <a:xfrm>
            <a:off x="6981826" y="3146400"/>
            <a:ext cx="4391024" cy="2682000"/>
          </a:xfrm>
        </p:spPr>
        <p:txBody>
          <a:bodyPr>
            <a:normAutofit/>
          </a:bodyPr>
          <a:lstStyle/>
          <a:p>
            <a:pPr marL="0" indent="0">
              <a:lnSpc>
                <a:spcPct val="120000"/>
              </a:lnSpc>
              <a:buNone/>
            </a:pPr>
            <a:r>
              <a:rPr lang="ko-KR" altLang="en-US" sz="2400" b="1" dirty="0">
                <a:solidFill>
                  <a:schemeClr val="bg1">
                    <a:alpha val="80000"/>
                  </a:schemeClr>
                </a:solidFill>
                <a:latin typeface="Malgun Gothic" panose="020B0503020000020004" pitchFamily="34" charset="-127"/>
                <a:ea typeface="Malgun Gothic" panose="020B0503020000020004" pitchFamily="34" charset="-127"/>
              </a:rPr>
              <a:t>라이센서의 권리에 대한 </a:t>
            </a:r>
            <a:r>
              <a:rPr lang="en-US" altLang="ko-KR" sz="2400" b="1" dirty="0">
                <a:solidFill>
                  <a:schemeClr val="bg1">
                    <a:alpha val="80000"/>
                  </a:schemeClr>
                </a:solidFill>
                <a:latin typeface="Malgun Gothic" panose="020B0503020000020004" pitchFamily="34" charset="-127"/>
                <a:ea typeface="Malgun Gothic" panose="020B0503020000020004" pitchFamily="34" charset="-127"/>
              </a:rPr>
              <a:t>"</a:t>
            </a:r>
            <a:r>
              <a:rPr lang="ko-KR" altLang="en-US" sz="2400" b="1" dirty="0">
                <a:solidFill>
                  <a:schemeClr val="bg1">
                    <a:alpha val="80000"/>
                  </a:schemeClr>
                </a:solidFill>
                <a:latin typeface="Malgun Gothic" panose="020B0503020000020004" pitchFamily="34" charset="-127"/>
                <a:ea typeface="Malgun Gothic" panose="020B0503020000020004" pitchFamily="34" charset="-127"/>
              </a:rPr>
              <a:t>통제 된 침해</a:t>
            </a:r>
            <a:r>
              <a:rPr lang="en-US" altLang="ko-KR" sz="2400" b="1" dirty="0">
                <a:solidFill>
                  <a:schemeClr val="bg1">
                    <a:alpha val="80000"/>
                  </a:schemeClr>
                </a:solidFill>
                <a:latin typeface="Malgun Gothic" panose="020B0503020000020004" pitchFamily="34" charset="-127"/>
                <a:ea typeface="Malgun Gothic" panose="020B0503020000020004" pitchFamily="34" charset="-127"/>
              </a:rPr>
              <a:t>"</a:t>
            </a:r>
            <a:endParaRPr lang="en-ZA" sz="2400" dirty="0">
              <a:solidFill>
                <a:schemeClr val="bg1">
                  <a:alpha val="80000"/>
                </a:schemeClr>
              </a:solidFill>
              <a:latin typeface="Malgun Gothic" panose="020B0503020000020004" pitchFamily="34" charset="-127"/>
              <a:ea typeface="Malgun Gothic" panose="020B0503020000020004" pitchFamily="34" charset="-127"/>
            </a:endParaRPr>
          </a:p>
        </p:txBody>
      </p:sp>
    </p:spTree>
    <p:extLst>
      <p:ext uri="{BB962C8B-B14F-4D97-AF65-F5344CB8AC3E}">
        <p14:creationId xmlns:p14="http://schemas.microsoft.com/office/powerpoint/2010/main" val="724847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1C436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4256" y="491260"/>
            <a:ext cx="6594189" cy="1625210"/>
          </a:xfrm>
        </p:spPr>
        <p:txBody>
          <a:bodyPr>
            <a:normAutofit/>
          </a:bodyPr>
          <a:lstStyle/>
          <a:p>
            <a:r>
              <a:rPr lang="ko-KR" altLang="en-US" dirty="0">
                <a:solidFill>
                  <a:srgbClr val="FFFFFF"/>
                </a:solidFill>
                <a:latin typeface="Malgun Gothic" panose="020B0503020000020004" pitchFamily="34" charset="-127"/>
                <a:ea typeface="Malgun Gothic" panose="020B0503020000020004" pitchFamily="34" charset="-127"/>
              </a:rPr>
              <a:t>기술라이센스</a:t>
            </a:r>
            <a:r>
              <a:rPr lang="en-US" altLang="ja-JP" dirty="0">
                <a:solidFill>
                  <a:srgbClr val="FFFFFF"/>
                </a:solidFill>
                <a:latin typeface="Malgun Gothic" panose="020B0503020000020004" pitchFamily="34" charset="-127"/>
                <a:ea typeface="Malgun Gothic" panose="020B0503020000020004" pitchFamily="34" charset="-127"/>
              </a:rPr>
              <a:t>/</a:t>
            </a:r>
            <a:r>
              <a:rPr lang="ko-KR" altLang="en-US" dirty="0">
                <a:solidFill>
                  <a:srgbClr val="FFFFFF"/>
                </a:solidFill>
                <a:latin typeface="Malgun Gothic" panose="020B0503020000020004" pitchFamily="34" charset="-127"/>
                <a:ea typeface="Malgun Gothic" panose="020B0503020000020004" pitchFamily="34" charset="-127"/>
              </a:rPr>
              <a:t>기술이전</a:t>
            </a:r>
            <a:endParaRPr lang="en-ZA" dirty="0">
              <a:solidFill>
                <a:srgbClr val="FFFFFF"/>
              </a:solidFill>
              <a:latin typeface="Malgun Gothic" panose="020B0503020000020004" pitchFamily="34" charset="-127"/>
              <a:ea typeface="Malgun Gothic" panose="020B0503020000020004" pitchFamily="34" charset="-127"/>
            </a:endParaRPr>
          </a:p>
        </p:txBody>
      </p:sp>
      <p:pic>
        <p:nvPicPr>
          <p:cNvPr id="16386" name="Picture 2" descr="Image result for technology transfer">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14" r="1615" b="1"/>
          <a:stretch/>
        </p:blipFill>
        <p:spPr bwMode="auto">
          <a:xfrm>
            <a:off x="327547" y="2454903"/>
            <a:ext cx="7058306" cy="4080254"/>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8029319" y="917725"/>
            <a:ext cx="3424739" cy="4852362"/>
          </a:xfrm>
        </p:spPr>
        <p:txBody>
          <a:bodyPr anchor="ctr">
            <a:normAutofit/>
          </a:bodyPr>
          <a:lstStyle/>
          <a:p>
            <a:pPr algn="just" latinLnBrk="1">
              <a:lnSpc>
                <a:spcPct val="100000"/>
              </a:lnSpc>
            </a:pPr>
            <a:r>
              <a:rPr lang="ko-KR" altLang="en-US" sz="2000" dirty="0">
                <a:solidFill>
                  <a:srgbClr val="FFFFFF"/>
                </a:solidFill>
                <a:latin typeface="Malgun Gothic" panose="020B0503020000020004" pitchFamily="34" charset="-127"/>
                <a:ea typeface="Malgun Gothic" panose="020B0503020000020004" pitchFamily="34" charset="-127"/>
                <a:cs typeface="Arial" panose="020B0604020202020204" pitchFamily="34" charset="0"/>
              </a:rPr>
              <a:t>추가 개발 및 상업화를 목적으로 한 조직에서 다른 조직으로 과학적 발견을 이전하는 프로세스입니다</a:t>
            </a:r>
            <a:r>
              <a:rPr lang="en-US" altLang="ko-KR" sz="2000" dirty="0">
                <a:solidFill>
                  <a:srgbClr val="FFFFFF"/>
                </a:solidFill>
                <a:latin typeface="Malgun Gothic" panose="020B0503020000020004" pitchFamily="34" charset="-127"/>
                <a:ea typeface="Malgun Gothic" panose="020B0503020000020004" pitchFamily="34" charset="-127"/>
                <a:cs typeface="Arial" panose="020B0604020202020204" pitchFamily="34" charset="0"/>
              </a:rPr>
              <a:t>.</a:t>
            </a:r>
            <a:endParaRPr lang="ja-JP" altLang="en-US" sz="2000" dirty="0">
              <a:solidFill>
                <a:srgbClr val="FFFFFF"/>
              </a:solidFill>
              <a:latin typeface="Malgun Gothic" panose="020B0503020000020004" pitchFamily="34" charset="-127"/>
              <a:ea typeface="MS Mincho" panose="02020609040205080304" pitchFamily="49" charset="-128"/>
              <a:cs typeface="Arial" panose="020B0604020202020204" pitchFamily="34" charset="0"/>
            </a:endParaRPr>
          </a:p>
          <a:p>
            <a:pPr algn="just" latinLnBrk="1">
              <a:lnSpc>
                <a:spcPct val="100000"/>
              </a:lnSpc>
            </a:pPr>
            <a:r>
              <a:rPr lang="ko-KR" altLang="en-US" sz="2000" dirty="0">
                <a:solidFill>
                  <a:srgbClr val="FFFFFF"/>
                </a:solidFill>
                <a:latin typeface="Malgun Gothic" panose="020B0503020000020004" pitchFamily="34" charset="-127"/>
                <a:ea typeface="Malgun Gothic" panose="020B0503020000020004" pitchFamily="34" charset="-127"/>
                <a:cs typeface="Arial" panose="020B0604020202020204" pitchFamily="34" charset="0"/>
              </a:rPr>
              <a:t>이러한 이전은 기술 라이센스</a:t>
            </a:r>
            <a:r>
              <a:rPr lang="en-US" altLang="ko-KR" sz="2000" dirty="0">
                <a:solidFill>
                  <a:srgbClr val="FFFFFF"/>
                </a:solidFill>
                <a:latin typeface="Malgun Gothic" panose="020B0503020000020004" pitchFamily="34" charset="-127"/>
                <a:ea typeface="Malgun Gothic" panose="020B0503020000020004" pitchFamily="34" charset="-127"/>
                <a:cs typeface="Arial" panose="020B0604020202020204" pitchFamily="34" charset="0"/>
              </a:rPr>
              <a:t>, </a:t>
            </a:r>
            <a:r>
              <a:rPr lang="ko-KR" altLang="en-US" sz="2000" dirty="0">
                <a:solidFill>
                  <a:srgbClr val="FFFFFF"/>
                </a:solidFill>
                <a:latin typeface="Malgun Gothic" panose="020B0503020000020004" pitchFamily="34" charset="-127"/>
                <a:ea typeface="Malgun Gothic" panose="020B0503020000020004" pitchFamily="34" charset="-127"/>
                <a:cs typeface="Arial" panose="020B0604020202020204" pitchFamily="34" charset="0"/>
              </a:rPr>
              <a:t>합작 투자</a:t>
            </a:r>
            <a:r>
              <a:rPr lang="en-US" altLang="ko-KR" sz="2000" dirty="0">
                <a:solidFill>
                  <a:srgbClr val="FFFFFF"/>
                </a:solidFill>
                <a:latin typeface="Malgun Gothic" panose="020B0503020000020004" pitchFamily="34" charset="-127"/>
                <a:ea typeface="Malgun Gothic" panose="020B0503020000020004" pitchFamily="34" charset="-127"/>
                <a:cs typeface="Arial" panose="020B0604020202020204" pitchFamily="34" charset="0"/>
              </a:rPr>
              <a:t>, </a:t>
            </a:r>
            <a:r>
              <a:rPr lang="ko-KR" altLang="en-US" sz="2000" dirty="0">
                <a:solidFill>
                  <a:srgbClr val="FFFFFF"/>
                </a:solidFill>
                <a:latin typeface="Malgun Gothic" panose="020B0503020000020004" pitchFamily="34" charset="-127"/>
                <a:ea typeface="Malgun Gothic" panose="020B0503020000020004" pitchFamily="34" charset="-127"/>
                <a:cs typeface="Arial" panose="020B0604020202020204" pitchFamily="34" charset="0"/>
              </a:rPr>
              <a:t>합병</a:t>
            </a:r>
            <a:r>
              <a:rPr lang="en-US" altLang="ko-KR" sz="2000" dirty="0">
                <a:solidFill>
                  <a:srgbClr val="FFFFFF"/>
                </a:solidFill>
                <a:latin typeface="Malgun Gothic" panose="020B0503020000020004" pitchFamily="34" charset="-127"/>
                <a:ea typeface="Malgun Gothic" panose="020B0503020000020004" pitchFamily="34" charset="-127"/>
                <a:cs typeface="Arial" panose="020B0604020202020204" pitchFamily="34" charset="0"/>
              </a:rPr>
              <a:t>, </a:t>
            </a:r>
            <a:r>
              <a:rPr lang="ko-KR" altLang="en-US" sz="2000" dirty="0">
                <a:solidFill>
                  <a:srgbClr val="FFFFFF"/>
                </a:solidFill>
                <a:latin typeface="Malgun Gothic" panose="020B0503020000020004" pitchFamily="34" charset="-127"/>
                <a:ea typeface="Malgun Gothic" panose="020B0503020000020004" pitchFamily="34" charset="-127"/>
                <a:cs typeface="Arial" panose="020B0604020202020204" pitchFamily="34" charset="0"/>
              </a:rPr>
              <a:t>공동 개발을 통해 진행 할 수 있습니다</a:t>
            </a:r>
            <a:r>
              <a:rPr lang="en-US" altLang="ko-KR" sz="2000" dirty="0">
                <a:solidFill>
                  <a:srgbClr val="FFFFFF"/>
                </a:solidFill>
                <a:latin typeface="Malgun Gothic" panose="020B0503020000020004" pitchFamily="34" charset="-127"/>
                <a:ea typeface="Malgun Gothic" panose="020B0503020000020004" pitchFamily="34" charset="-127"/>
                <a:cs typeface="Arial" panose="020B0604020202020204" pitchFamily="34" charset="0"/>
              </a:rPr>
              <a:t>. </a:t>
            </a:r>
            <a:endParaRPr lang="en-ZA" sz="2000" dirty="0">
              <a:solidFill>
                <a:srgbClr val="FFFFFF"/>
              </a:solidFill>
              <a:latin typeface="Malgun Gothic" panose="020B0503020000020004" pitchFamily="34" charset="-127"/>
              <a:ea typeface="Malgun Gothic" panose="020B0503020000020004" pitchFamily="34" charset="-127"/>
              <a:cs typeface="Arial" panose="020B0604020202020204" pitchFamily="34" charset="0"/>
            </a:endParaRPr>
          </a:p>
        </p:txBody>
      </p:sp>
    </p:spTree>
    <p:extLst>
      <p:ext uri="{BB962C8B-B14F-4D97-AF65-F5344CB8AC3E}">
        <p14:creationId xmlns:p14="http://schemas.microsoft.com/office/powerpoint/2010/main" val="38629868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ko-KR" altLang="en-US" sz="3600" dirty="0">
                <a:latin typeface="Malgun Gothic" panose="020B0503020000020004" pitchFamily="34" charset="-127"/>
                <a:ea typeface="Malgun Gothic" panose="020B0503020000020004" pitchFamily="34" charset="-127"/>
              </a:rPr>
              <a:t>기술이전프로세스</a:t>
            </a:r>
            <a:endParaRPr lang="en-US" sz="3600" dirty="0">
              <a:latin typeface="Malgun Gothic" panose="020B0503020000020004" pitchFamily="34" charset="-127"/>
              <a:ea typeface="Malgun Gothic" panose="020B0503020000020004" pitchFamily="34" charset="-127"/>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33950588"/>
              </p:ext>
            </p:extLst>
          </p:nvPr>
        </p:nvGraphicFramePr>
        <p:xfrm>
          <a:off x="2152117" y="1846263"/>
          <a:ext cx="7803784" cy="42470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p:cNvSpPr/>
          <p:nvPr/>
        </p:nvSpPr>
        <p:spPr>
          <a:xfrm>
            <a:off x="8806831" y="2538435"/>
            <a:ext cx="1246174" cy="1052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400" dirty="0">
                <a:latin typeface="Arial" panose="020B0604020202020204" pitchFamily="34" charset="0"/>
                <a:cs typeface="Arial" panose="020B0604020202020204" pitchFamily="34" charset="0"/>
              </a:rPr>
              <a:t>새로운 기술을 식별</a:t>
            </a:r>
            <a:endParaRPr lang="en-US" sz="1400" dirty="0">
              <a:latin typeface="Arial" panose="020B0604020202020204" pitchFamily="34" charset="0"/>
              <a:cs typeface="Arial" panose="020B0604020202020204" pitchFamily="34" charset="0"/>
            </a:endParaRPr>
          </a:p>
        </p:txBody>
      </p:sp>
      <p:sp>
        <p:nvSpPr>
          <p:cNvPr id="8" name="Rectangle 7"/>
          <p:cNvSpPr/>
          <p:nvPr/>
        </p:nvSpPr>
        <p:spPr>
          <a:xfrm>
            <a:off x="2152117" y="4316230"/>
            <a:ext cx="1625151" cy="13834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400" dirty="0">
                <a:latin typeface="Arial" panose="020B0604020202020204" pitchFamily="34" charset="0"/>
                <a:cs typeface="Arial" panose="020B0604020202020204" pitchFamily="34" charset="0"/>
              </a:rPr>
              <a:t>개발 및 상업화 전략을 형성</a:t>
            </a:r>
            <a:endParaRPr lang="en-US" sz="1400" dirty="0">
              <a:latin typeface="Arial" panose="020B0604020202020204" pitchFamily="34" charset="0"/>
              <a:cs typeface="Arial" panose="020B0604020202020204" pitchFamily="34" charset="0"/>
            </a:endParaRPr>
          </a:p>
        </p:txBody>
      </p:sp>
      <p:sp>
        <p:nvSpPr>
          <p:cNvPr id="6" name="Date Placeholder 3"/>
          <p:cNvSpPr>
            <a:spLocks noGrp="1"/>
          </p:cNvSpPr>
          <p:nvPr>
            <p:ph type="dt" sz="quarter" idx="10"/>
          </p:nvPr>
        </p:nvSpPr>
        <p:spPr>
          <a:xfrm>
            <a:off x="822961" y="6459786"/>
            <a:ext cx="1854203" cy="365125"/>
          </a:xfrm>
          <a:prstGeom prst="rect">
            <a:avLst/>
          </a:prstGeom>
          <a:noFill/>
        </p:spPr>
        <p:txBody>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a:t>25 June 2013</a:t>
            </a:r>
            <a:endParaRPr lang="en-US" dirty="0">
              <a:latin typeface="Antique Olive"/>
            </a:endParaRPr>
          </a:p>
        </p:txBody>
      </p:sp>
      <p:sp>
        <p:nvSpPr>
          <p:cNvPr id="9" name="Footer Placeholder 4"/>
          <p:cNvSpPr>
            <a:spLocks noGrp="1"/>
          </p:cNvSpPr>
          <p:nvPr>
            <p:ph type="ftr" sz="quarter" idx="12"/>
          </p:nvPr>
        </p:nvSpPr>
        <p:spPr>
          <a:xfrm>
            <a:off x="6765702" y="6459787"/>
            <a:ext cx="3167663" cy="365125"/>
          </a:xfrm>
          <a:noFill/>
        </p:spPr>
        <p:txBody>
          <a:bodyPr/>
          <a:lstStyle/>
          <a:p>
            <a:r>
              <a:rPr lang="en-US" dirty="0">
                <a:latin typeface="Antique Olive"/>
              </a:rPr>
              <a:t>The Licensing Executives Society of South Africa</a:t>
            </a:r>
          </a:p>
        </p:txBody>
      </p:sp>
    </p:spTree>
    <p:extLst>
      <p:ext uri="{BB962C8B-B14F-4D97-AF65-F5344CB8AC3E}">
        <p14:creationId xmlns:p14="http://schemas.microsoft.com/office/powerpoint/2010/main" val="258717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title"/>
          </p:nvPr>
        </p:nvSpPr>
        <p:spPr bwMode="auto">
          <a:xfrm>
            <a:off x="2136489" y="1165690"/>
            <a:ext cx="7859712" cy="1143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ko-KR" altLang="en-US" dirty="0">
                <a:latin typeface="Malgun Gothic" panose="020B0503020000020004" pitchFamily="34" charset="-127"/>
                <a:ea typeface="Malgun Gothic" panose="020B0503020000020004" pitchFamily="34" charset="-127"/>
              </a:rPr>
              <a:t>라이센스 계약 유형</a:t>
            </a:r>
            <a:endParaRPr lang="en-US" dirty="0">
              <a:latin typeface="Malgun Gothic" panose="020B0503020000020004" pitchFamily="34" charset="-127"/>
              <a:ea typeface="Malgun Gothic" panose="020B0503020000020004" pitchFamily="34" charset="-127"/>
            </a:endParaRPr>
          </a:p>
        </p:txBody>
      </p:sp>
      <p:sp>
        <p:nvSpPr>
          <p:cNvPr id="528388" name="AutoShape 4"/>
          <p:cNvSpPr>
            <a:spLocks noChangeArrowheads="1"/>
          </p:cNvSpPr>
          <p:nvPr/>
        </p:nvSpPr>
        <p:spPr bwMode="gray">
          <a:xfrm>
            <a:off x="4961445" y="2591307"/>
            <a:ext cx="2209800" cy="2586037"/>
          </a:xfrm>
          <a:prstGeom prst="homePlate">
            <a:avLst>
              <a:gd name="adj" fmla="val 0"/>
            </a:avLst>
          </a:prstGeom>
          <a:noFill/>
          <a:ln w="9525">
            <a:solidFill>
              <a:schemeClr val="tx1"/>
            </a:solidFill>
            <a:miter lim="800000"/>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tIns="137160" bIns="137160"/>
          <a:lstStyle/>
          <a:p>
            <a:pPr algn="just" eaLnBrk="0" latinLnBrk="1" hangingPunct="0">
              <a:lnSpc>
                <a:spcPct val="115000"/>
              </a:lnSpc>
              <a:spcAft>
                <a:spcPct val="35000"/>
              </a:spcAft>
              <a:buClr>
                <a:srgbClr val="FFFFCC"/>
              </a:buClr>
              <a:buSzPct val="85000"/>
              <a:buFont typeface="Wingdings" charset="0"/>
              <a:buNone/>
            </a:pPr>
            <a:r>
              <a:rPr lang="ko-KR" altLang="en-US" sz="1400" dirty="0">
                <a:latin typeface="+mj-ea"/>
                <a:ea typeface="+mj-ea"/>
              </a:rPr>
              <a:t>라이센서는 그것을 사용할 수 있지만 다른 당사자에게 라이</a:t>
            </a:r>
            <a:r>
              <a:rPr lang="ko-KR" altLang="en-US" sz="1400" dirty="0">
                <a:latin typeface="+mj-ea"/>
              </a:rPr>
              <a:t>센</a:t>
            </a:r>
            <a:r>
              <a:rPr lang="ko-KR" altLang="en-US" sz="1400" dirty="0">
                <a:latin typeface="+mj-ea"/>
                <a:ea typeface="+mj-ea"/>
              </a:rPr>
              <a:t>스를 부여 할 수 없음</a:t>
            </a:r>
            <a:endParaRPr lang="en-US" sz="1400" dirty="0">
              <a:latin typeface="+mj-ea"/>
              <a:ea typeface="+mj-ea"/>
            </a:endParaRPr>
          </a:p>
        </p:txBody>
      </p:sp>
      <p:sp>
        <p:nvSpPr>
          <p:cNvPr id="528389" name="Rectangle 5"/>
          <p:cNvSpPr>
            <a:spLocks noChangeArrowheads="1"/>
          </p:cNvSpPr>
          <p:nvPr/>
        </p:nvSpPr>
        <p:spPr bwMode="gray">
          <a:xfrm>
            <a:off x="2513173" y="1943234"/>
            <a:ext cx="2159000" cy="609600"/>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285750" indent="-285750" algn="ctr" defTabSz="762000" eaLnBrk="0" hangingPunct="0">
              <a:spcBef>
                <a:spcPct val="20000"/>
              </a:spcBef>
            </a:pPr>
            <a:r>
              <a:rPr lang="ko-KR" altLang="en-US" sz="1600" dirty="0">
                <a:solidFill>
                  <a:srgbClr val="0000FF"/>
                </a:solidFill>
                <a:latin typeface="Malgun Gothic" panose="020B0503020000020004" pitchFamily="34" charset="-127"/>
                <a:ea typeface="Malgun Gothic" panose="020B0503020000020004" pitchFamily="34" charset="-127"/>
              </a:rPr>
              <a:t>비 독점</a:t>
            </a:r>
            <a:endParaRPr lang="en-GB" sz="1600" dirty="0">
              <a:solidFill>
                <a:srgbClr val="0000FF"/>
              </a:solidFill>
              <a:latin typeface="Malgun Gothic" panose="020B0503020000020004" pitchFamily="34" charset="-127"/>
              <a:ea typeface="Malgun Gothic" panose="020B0503020000020004" pitchFamily="34" charset="-127"/>
            </a:endParaRPr>
          </a:p>
        </p:txBody>
      </p:sp>
      <p:sp>
        <p:nvSpPr>
          <p:cNvPr id="528390" name="Rectangle 6"/>
          <p:cNvSpPr>
            <a:spLocks noChangeArrowheads="1"/>
          </p:cNvSpPr>
          <p:nvPr/>
        </p:nvSpPr>
        <p:spPr bwMode="gray">
          <a:xfrm>
            <a:off x="4961445" y="1943234"/>
            <a:ext cx="2209800" cy="609600"/>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285750" indent="-285750" algn="ctr" defTabSz="762000" eaLnBrk="0" hangingPunct="0">
              <a:spcBef>
                <a:spcPct val="20000"/>
              </a:spcBef>
            </a:pPr>
            <a:r>
              <a:rPr lang="ko-KR" altLang="en-US" sz="1600" dirty="0">
                <a:solidFill>
                  <a:srgbClr val="0000FF"/>
                </a:solidFill>
                <a:latin typeface="Malgun Gothic" panose="020B0503020000020004" pitchFamily="34" charset="-127"/>
                <a:ea typeface="Malgun Gothic" panose="020B0503020000020004" pitchFamily="34" charset="-127"/>
              </a:rPr>
              <a:t>전용실시권</a:t>
            </a:r>
            <a:r>
              <a:rPr lang="en-US" altLang="ko-KR" sz="1600" dirty="0">
                <a:solidFill>
                  <a:srgbClr val="0000FF"/>
                </a:solidFill>
                <a:latin typeface="Malgun Gothic" panose="020B0503020000020004" pitchFamily="34" charset="-127"/>
                <a:ea typeface="Malgun Gothic" panose="020B0503020000020004" pitchFamily="34" charset="-127"/>
              </a:rPr>
              <a:t>(</a:t>
            </a:r>
            <a:r>
              <a:rPr lang="en-US" altLang="zh-CN" sz="1600" dirty="0">
                <a:solidFill>
                  <a:srgbClr val="0000FF"/>
                </a:solidFill>
                <a:latin typeface="Malgun Gothic" panose="020B0503020000020004" pitchFamily="34" charset="-127"/>
                <a:ea typeface="Malgun Gothic" panose="020B0503020000020004" pitchFamily="34" charset="-127"/>
              </a:rPr>
              <a:t>Sole)</a:t>
            </a:r>
            <a:endParaRPr lang="en-GB" sz="1600" dirty="0">
              <a:solidFill>
                <a:srgbClr val="0000FF"/>
              </a:solidFill>
              <a:latin typeface="Malgun Gothic" panose="020B0503020000020004" pitchFamily="34" charset="-127"/>
              <a:ea typeface="Malgun Gothic" panose="020B0503020000020004" pitchFamily="34" charset="-127"/>
            </a:endParaRPr>
          </a:p>
        </p:txBody>
      </p:sp>
      <p:sp>
        <p:nvSpPr>
          <p:cNvPr id="528391" name="Rectangle 7"/>
          <p:cNvSpPr>
            <a:spLocks noChangeArrowheads="1"/>
          </p:cNvSpPr>
          <p:nvPr/>
        </p:nvSpPr>
        <p:spPr bwMode="gray">
          <a:xfrm>
            <a:off x="7481725" y="1943234"/>
            <a:ext cx="2159000" cy="609600"/>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285750" indent="-285750" algn="ctr" defTabSz="762000" eaLnBrk="0" hangingPunct="0">
              <a:spcBef>
                <a:spcPct val="20000"/>
              </a:spcBef>
            </a:pPr>
            <a:r>
              <a:rPr lang="ko-KR" altLang="en-US" sz="1600" dirty="0">
                <a:solidFill>
                  <a:srgbClr val="0000FF"/>
                </a:solidFill>
                <a:latin typeface="+mj-ea"/>
                <a:ea typeface="+mj-ea"/>
              </a:rPr>
              <a:t>독점</a:t>
            </a:r>
            <a:endParaRPr lang="en-GB" sz="1600" dirty="0">
              <a:solidFill>
                <a:schemeClr val="bg1"/>
              </a:solidFill>
              <a:latin typeface="+mj-ea"/>
              <a:ea typeface="+mj-ea"/>
            </a:endParaRPr>
          </a:p>
        </p:txBody>
      </p:sp>
      <p:sp>
        <p:nvSpPr>
          <p:cNvPr id="528392" name="AutoShape 8"/>
          <p:cNvSpPr>
            <a:spLocks noChangeArrowheads="1"/>
          </p:cNvSpPr>
          <p:nvPr/>
        </p:nvSpPr>
        <p:spPr bwMode="gray">
          <a:xfrm>
            <a:off x="7481725" y="2591307"/>
            <a:ext cx="2159000" cy="2586037"/>
          </a:xfrm>
          <a:prstGeom prst="homePlate">
            <a:avLst>
              <a:gd name="adj" fmla="val 0"/>
            </a:avLst>
          </a:prstGeom>
          <a:noFill/>
          <a:ln w="9525">
            <a:solidFill>
              <a:schemeClr val="tx1"/>
            </a:solidFill>
            <a:miter lim="800000"/>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tIns="137160" bIns="137160"/>
          <a:lstStyle/>
          <a:p>
            <a:pPr algn="just" eaLnBrk="0" latinLnBrk="1" hangingPunct="0">
              <a:lnSpc>
                <a:spcPct val="115000"/>
              </a:lnSpc>
              <a:spcAft>
                <a:spcPct val="35000"/>
              </a:spcAft>
              <a:buClr>
                <a:srgbClr val="FFFFCC"/>
              </a:buClr>
              <a:buSzPct val="85000"/>
              <a:buFont typeface="Wingdings" charset="0"/>
              <a:buNone/>
            </a:pPr>
            <a:r>
              <a:rPr lang="ko-KR" altLang="en-US" sz="1400" dirty="0">
                <a:latin typeface="Malgun Gothic" panose="020B0503020000020004" pitchFamily="34" charset="-127"/>
                <a:ea typeface="Malgun Gothic" panose="020B0503020000020004" pitchFamily="34" charset="-127"/>
              </a:rPr>
              <a:t>라이센시만이 라이센스를 받은 권리를 행사할 수 있음</a:t>
            </a:r>
            <a:endParaRPr lang="ja-JP" altLang="en-US" sz="1400" dirty="0">
              <a:latin typeface="Malgun Gothic" panose="020B0503020000020004" pitchFamily="34" charset="-127"/>
              <a:ea typeface="MS Mincho" panose="02020609040205080304" pitchFamily="49" charset="-128"/>
            </a:endParaRPr>
          </a:p>
          <a:p>
            <a:pPr algn="just" eaLnBrk="0" latinLnBrk="1" hangingPunct="0">
              <a:lnSpc>
                <a:spcPct val="115000"/>
              </a:lnSpc>
              <a:spcAft>
                <a:spcPct val="35000"/>
              </a:spcAft>
              <a:buClr>
                <a:srgbClr val="FFFFCC"/>
              </a:buClr>
              <a:buSzPct val="85000"/>
              <a:buFont typeface="Wingdings" charset="0"/>
              <a:buNone/>
            </a:pPr>
            <a:r>
              <a:rPr lang="ko-KR" altLang="en-US" sz="1400" dirty="0">
                <a:latin typeface="Malgun Gothic" panose="020B0503020000020004" pitchFamily="34" charset="-127"/>
                <a:ea typeface="Malgun Gothic" panose="020B0503020000020004" pitchFamily="34" charset="-127"/>
              </a:rPr>
              <a:t>경쟁 제품 조항은 없지만 경쟁법을 참조</a:t>
            </a:r>
            <a:endParaRPr lang="ja-JP" altLang="en-US" sz="1400" dirty="0">
              <a:latin typeface="Malgun Gothic" panose="020B0503020000020004" pitchFamily="34" charset="-127"/>
              <a:ea typeface="MS Mincho" panose="02020609040205080304" pitchFamily="49" charset="-128"/>
            </a:endParaRPr>
          </a:p>
          <a:p>
            <a:pPr algn="just" eaLnBrk="0" latinLnBrk="1" hangingPunct="0">
              <a:lnSpc>
                <a:spcPct val="115000"/>
              </a:lnSpc>
              <a:spcAft>
                <a:spcPct val="35000"/>
              </a:spcAft>
              <a:buClr>
                <a:srgbClr val="FFFFCC"/>
              </a:buClr>
              <a:buSzPct val="85000"/>
              <a:buFont typeface="Wingdings" charset="0"/>
              <a:buNone/>
            </a:pPr>
            <a:r>
              <a:rPr lang="ko-KR" altLang="en-US" sz="1400" dirty="0">
                <a:latin typeface="Malgun Gothic" panose="020B0503020000020004" pitchFamily="34" charset="-127"/>
                <a:ea typeface="Malgun Gothic" panose="020B0503020000020004" pitchFamily="34" charset="-127"/>
              </a:rPr>
              <a:t>최소 성능 조항</a:t>
            </a:r>
            <a:endParaRPr lang="en-US" altLang="ko-KR" sz="1400" dirty="0">
              <a:latin typeface="Malgun Gothic" panose="020B0503020000020004" pitchFamily="34" charset="-127"/>
              <a:ea typeface="Malgun Gothic" panose="020B0503020000020004" pitchFamily="34" charset="-127"/>
            </a:endParaRPr>
          </a:p>
          <a:p>
            <a:pPr algn="just" eaLnBrk="0" latinLnBrk="1" hangingPunct="0">
              <a:lnSpc>
                <a:spcPct val="115000"/>
              </a:lnSpc>
              <a:spcAft>
                <a:spcPct val="35000"/>
              </a:spcAft>
              <a:buClr>
                <a:srgbClr val="FFFFCC"/>
              </a:buClr>
              <a:buSzPct val="85000"/>
              <a:buFont typeface="Wingdings" charset="0"/>
              <a:buNone/>
            </a:pPr>
            <a:r>
              <a:rPr lang="ko-KR" altLang="en-US" sz="1400" dirty="0">
                <a:latin typeface="Malgun Gothic" panose="020B0503020000020004" pitchFamily="34" charset="-127"/>
                <a:ea typeface="Malgun Gothic" panose="020B0503020000020004" pitchFamily="34" charset="-127"/>
              </a:rPr>
              <a:t>그랜트 백 조항</a:t>
            </a:r>
            <a:endParaRPr lang="en-US" sz="1400" dirty="0">
              <a:latin typeface="Malgun Gothic" panose="020B0503020000020004" pitchFamily="34" charset="-127"/>
              <a:ea typeface="Malgun Gothic" panose="020B0503020000020004" pitchFamily="34" charset="-127"/>
            </a:endParaRPr>
          </a:p>
        </p:txBody>
      </p:sp>
      <p:sp>
        <p:nvSpPr>
          <p:cNvPr id="528393" name="AutoShape 9"/>
          <p:cNvSpPr>
            <a:spLocks noChangeArrowheads="1"/>
          </p:cNvSpPr>
          <p:nvPr/>
        </p:nvSpPr>
        <p:spPr bwMode="gray">
          <a:xfrm>
            <a:off x="2513173" y="2591307"/>
            <a:ext cx="2159000" cy="2586037"/>
          </a:xfrm>
          <a:prstGeom prst="homePlate">
            <a:avLst>
              <a:gd name="adj" fmla="val 0"/>
            </a:avLst>
          </a:prstGeom>
          <a:noFill/>
          <a:ln w="9525">
            <a:solidFill>
              <a:schemeClr val="tx1"/>
            </a:solidFill>
            <a:miter lim="800000"/>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tIns="137160" bIns="137160"/>
          <a:lstStyle/>
          <a:p>
            <a:pPr algn="just" eaLnBrk="0" latinLnBrk="1" hangingPunct="0">
              <a:lnSpc>
                <a:spcPct val="115000"/>
              </a:lnSpc>
              <a:spcAft>
                <a:spcPct val="35000"/>
              </a:spcAft>
              <a:buClr>
                <a:srgbClr val="FFFFCC"/>
              </a:buClr>
              <a:buSzPct val="85000"/>
              <a:buFont typeface="Wingdings" charset="0"/>
              <a:buNone/>
            </a:pPr>
            <a:r>
              <a:rPr lang="ko-KR" altLang="en-US" sz="1400" dirty="0">
                <a:latin typeface="Malgun Gothic" panose="020B0503020000020004" pitchFamily="34" charset="-127"/>
                <a:ea typeface="Malgun Gothic" panose="020B0503020000020004" pitchFamily="34" charset="-127"/>
              </a:rPr>
              <a:t>라이센서 제공자는이를 사용하고 다른 당사자에게 라이센스를 부여 할 수 있음</a:t>
            </a:r>
            <a:endParaRPr lang="en-US" altLang="ko-KR" sz="1400" dirty="0">
              <a:latin typeface="Malgun Gothic" panose="020B0503020000020004" pitchFamily="34" charset="-127"/>
              <a:ea typeface="Malgun Gothic" panose="020B0503020000020004" pitchFamily="34" charset="-127"/>
            </a:endParaRPr>
          </a:p>
          <a:p>
            <a:pPr algn="just" eaLnBrk="0" latinLnBrk="1" hangingPunct="0">
              <a:lnSpc>
                <a:spcPct val="115000"/>
              </a:lnSpc>
              <a:spcAft>
                <a:spcPct val="35000"/>
              </a:spcAft>
              <a:buClr>
                <a:srgbClr val="FFFFCC"/>
              </a:buClr>
              <a:buSzPct val="85000"/>
              <a:buFont typeface="Wingdings" charset="0"/>
              <a:buNone/>
            </a:pPr>
            <a:r>
              <a:rPr lang="ko-KR" altLang="en-US" sz="1400" dirty="0">
                <a:latin typeface="Malgun Gothic" panose="020B0503020000020004" pitchFamily="34" charset="-127"/>
                <a:ea typeface="Malgun Gothic" panose="020B0503020000020004" pitchFamily="34" charset="-127"/>
              </a:rPr>
              <a:t>가장 선호되는 라이센시 조항</a:t>
            </a:r>
            <a:endParaRPr lang="en-US" sz="1400" dirty="0">
              <a:latin typeface="Malgun Gothic" panose="020B0503020000020004" pitchFamily="34" charset="-127"/>
              <a:ea typeface="Malgun Gothic" panose="020B0503020000020004" pitchFamily="34" charset="-127"/>
            </a:endParaRPr>
          </a:p>
        </p:txBody>
      </p:sp>
      <p:sp>
        <p:nvSpPr>
          <p:cNvPr id="4" name="TextBox 3"/>
          <p:cNvSpPr txBox="1"/>
          <p:nvPr/>
        </p:nvSpPr>
        <p:spPr>
          <a:xfrm>
            <a:off x="2513173" y="5589431"/>
            <a:ext cx="6995728" cy="369332"/>
          </a:xfrm>
          <a:prstGeom prst="rect">
            <a:avLst/>
          </a:prstGeom>
          <a:noFill/>
        </p:spPr>
        <p:txBody>
          <a:bodyPr wrap="square" rtlCol="0">
            <a:spAutoFit/>
          </a:bodyPr>
          <a:lstStyle/>
          <a:p>
            <a:pPr algn="ctr"/>
            <a:r>
              <a:rPr lang="ko-KR" altLang="en-US" dirty="0">
                <a:latin typeface="Malgun Gothic" panose="020B0503020000020004" pitchFamily="34" charset="-127"/>
                <a:ea typeface="Malgun Gothic" panose="020B0503020000020004" pitchFamily="34" charset="-127"/>
              </a:rPr>
              <a:t>지역</a:t>
            </a:r>
            <a:r>
              <a:rPr lang="en-US" altLang="ja-JP" dirty="0">
                <a:latin typeface="Malgun Gothic" panose="020B0503020000020004" pitchFamily="34" charset="-127"/>
                <a:ea typeface="Malgun Gothic" panose="020B0503020000020004" pitchFamily="34" charset="-127"/>
              </a:rPr>
              <a:t>, </a:t>
            </a:r>
            <a:r>
              <a:rPr lang="ko-KR" altLang="en-US" dirty="0">
                <a:latin typeface="Malgun Gothic" panose="020B0503020000020004" pitchFamily="34" charset="-127"/>
                <a:ea typeface="Malgun Gothic" panose="020B0503020000020004" pitchFamily="34" charset="-127"/>
              </a:rPr>
              <a:t>제품</a:t>
            </a:r>
            <a:r>
              <a:rPr lang="en-US" altLang="ja-JP" dirty="0">
                <a:latin typeface="Malgun Gothic" panose="020B0503020000020004" pitchFamily="34" charset="-127"/>
                <a:ea typeface="Malgun Gothic" panose="020B0503020000020004" pitchFamily="34" charset="-127"/>
              </a:rPr>
              <a:t>, </a:t>
            </a:r>
            <a:r>
              <a:rPr lang="ko-KR" altLang="en-US" dirty="0">
                <a:latin typeface="Malgun Gothic" panose="020B0503020000020004" pitchFamily="34" charset="-127"/>
                <a:ea typeface="Malgun Gothic" panose="020B0503020000020004" pitchFamily="34" charset="-127"/>
              </a:rPr>
              <a:t>프로세스</a:t>
            </a:r>
            <a:r>
              <a:rPr lang="en-US" altLang="ja-JP" dirty="0">
                <a:latin typeface="Malgun Gothic" panose="020B0503020000020004" pitchFamily="34" charset="-127"/>
                <a:ea typeface="Malgun Gothic" panose="020B0503020000020004" pitchFamily="34" charset="-127"/>
              </a:rPr>
              <a:t>, </a:t>
            </a:r>
            <a:r>
              <a:rPr lang="ko-KR" altLang="en-US" dirty="0">
                <a:latin typeface="Malgun Gothic" panose="020B0503020000020004" pitchFamily="34" charset="-127"/>
                <a:ea typeface="Malgun Gothic" panose="020B0503020000020004" pitchFamily="34" charset="-127"/>
              </a:rPr>
              <a:t>범위 제한</a:t>
            </a:r>
            <a:endParaRPr lang="en-GB" dirty="0">
              <a:latin typeface="Malgun Gothic" panose="020B0503020000020004" pitchFamily="34" charset="-127"/>
              <a:ea typeface="Malgun Gothic" panose="020B0503020000020004" pitchFamily="34" charset="-127"/>
            </a:endParaRPr>
          </a:p>
        </p:txBody>
      </p:sp>
    </p:spTree>
    <p:extLst>
      <p:ext uri="{BB962C8B-B14F-4D97-AF65-F5344CB8AC3E}">
        <p14:creationId xmlns:p14="http://schemas.microsoft.com/office/powerpoint/2010/main" val="5032044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nSpc>
                <a:spcPct val="100000"/>
              </a:lnSpc>
            </a:pPr>
            <a:r>
              <a:rPr lang="ko-KR" altLang="en-US" sz="5800" dirty="0">
                <a:latin typeface="Malgun Gothic" panose="020B0503020000020004" pitchFamily="34" charset="-127"/>
                <a:ea typeface="Malgun Gothic" panose="020B0503020000020004" pitchFamily="34" charset="-127"/>
              </a:rPr>
              <a:t>상기 내용을 습득하였는지 알아봅시다</a:t>
            </a:r>
            <a:endParaRPr lang="en-ZA" sz="5800" dirty="0">
              <a:latin typeface="Malgun Gothic" panose="020B0503020000020004" pitchFamily="34" charset="-127"/>
              <a:ea typeface="Malgun Gothic" panose="020B0503020000020004" pitchFamily="34" charset="-127"/>
            </a:endParaRPr>
          </a:p>
        </p:txBody>
      </p:sp>
    </p:spTree>
    <p:extLst>
      <p:ext uri="{BB962C8B-B14F-4D97-AF65-F5344CB8AC3E}">
        <p14:creationId xmlns:p14="http://schemas.microsoft.com/office/powerpoint/2010/main" val="2572198297"/>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Autofit/>
          </a:bodyPr>
          <a:lstStyle/>
          <a:p>
            <a:pPr>
              <a:lnSpc>
                <a:spcPct val="100000"/>
              </a:lnSpc>
            </a:pPr>
            <a:r>
              <a:rPr lang="ko-KR" altLang="en-US" sz="4800" dirty="0">
                <a:latin typeface="Malgun Gothic" panose="020B0503020000020004" pitchFamily="34" charset="-127"/>
                <a:ea typeface="Malgun Gothic" panose="020B0503020000020004" pitchFamily="34" charset="-127"/>
              </a:rPr>
              <a:t>예술가에 의해 창조된 지적 재산권을 보호하는 것은 무엇입니까</a:t>
            </a:r>
            <a:r>
              <a:rPr lang="en-US" altLang="ko-KR" sz="4800" dirty="0">
                <a:latin typeface="Malgun Gothic" panose="020B0503020000020004" pitchFamily="34" charset="-127"/>
                <a:ea typeface="Malgun Gothic" panose="020B0503020000020004" pitchFamily="34" charset="-127"/>
              </a:rPr>
              <a:t>?</a:t>
            </a:r>
            <a:endParaRPr lang="en-ZA" sz="4800" dirty="0">
              <a:latin typeface="Malgun Gothic" panose="020B0503020000020004" pitchFamily="34" charset="-127"/>
              <a:ea typeface="Malgun Gothic" panose="020B0503020000020004" pitchFamily="34" charset="-127"/>
            </a:endParaRPr>
          </a:p>
        </p:txBody>
      </p:sp>
      <p:sp>
        <p:nvSpPr>
          <p:cNvPr id="5" name="Subtitle 4"/>
          <p:cNvSpPr>
            <a:spLocks noGrp="1"/>
          </p:cNvSpPr>
          <p:nvPr>
            <p:ph type="subTitle" idx="1"/>
          </p:nvPr>
        </p:nvSpPr>
        <p:spPr>
          <a:xfrm>
            <a:off x="1524000" y="4029691"/>
            <a:ext cx="9144000" cy="1309255"/>
          </a:xfrm>
        </p:spPr>
        <p:txBody>
          <a:bodyPr>
            <a:normAutofit/>
          </a:bodyPr>
          <a:lstStyle/>
          <a:p>
            <a:r>
              <a:rPr lang="ko-KR" altLang="en-US" sz="3600" dirty="0">
                <a:latin typeface="Malgun Gothic" panose="020B0503020000020004" pitchFamily="34" charset="-127"/>
                <a:ea typeface="Malgun Gothic" panose="020B0503020000020004" pitchFamily="34" charset="-127"/>
              </a:rPr>
              <a:t>저작권</a:t>
            </a:r>
            <a:endParaRPr lang="en-ZA" sz="3600" dirty="0">
              <a:latin typeface="Malgun Gothic" panose="020B0503020000020004" pitchFamily="34" charset="-127"/>
              <a:ea typeface="Malgun Gothic" panose="020B0503020000020004" pitchFamily="34" charset="-127"/>
            </a:endParaRPr>
          </a:p>
        </p:txBody>
      </p:sp>
    </p:spTree>
    <p:extLst>
      <p:ext uri="{BB962C8B-B14F-4D97-AF65-F5344CB8AC3E}">
        <p14:creationId xmlns:p14="http://schemas.microsoft.com/office/powerpoint/2010/main" val="28004883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a:lnSpc>
                <a:spcPct val="100000"/>
              </a:lnSpc>
            </a:pPr>
            <a:r>
              <a:rPr lang="ko-KR" altLang="en-US" sz="4800" dirty="0">
                <a:latin typeface="Malgun Gothic" panose="020B0503020000020004" pitchFamily="34" charset="-127"/>
                <a:ea typeface="Malgun Gothic" panose="020B0503020000020004" pitchFamily="34" charset="-127"/>
              </a:rPr>
              <a:t>디자이너에 의해 창조된 지적 재산권을 보호하는 것은 무엇입니까</a:t>
            </a:r>
            <a:r>
              <a:rPr lang="en-US" altLang="ko-KR" sz="4800" dirty="0">
                <a:latin typeface="Malgun Gothic" panose="020B0503020000020004" pitchFamily="34" charset="-127"/>
                <a:ea typeface="Malgun Gothic" panose="020B0503020000020004" pitchFamily="34" charset="-127"/>
              </a:rPr>
              <a:t>?</a:t>
            </a:r>
            <a:endParaRPr lang="en-ZA" sz="4800" dirty="0">
              <a:latin typeface="Malgun Gothic" panose="020B0503020000020004" pitchFamily="34" charset="-127"/>
              <a:ea typeface="Malgun Gothic" panose="020B0503020000020004" pitchFamily="34" charset="-127"/>
            </a:endParaRPr>
          </a:p>
        </p:txBody>
      </p:sp>
      <p:sp>
        <p:nvSpPr>
          <p:cNvPr id="3" name="Subtitle 2"/>
          <p:cNvSpPr>
            <a:spLocks noGrp="1"/>
          </p:cNvSpPr>
          <p:nvPr>
            <p:ph type="subTitle" idx="1"/>
          </p:nvPr>
        </p:nvSpPr>
        <p:spPr>
          <a:xfrm>
            <a:off x="1524000" y="3994066"/>
            <a:ext cx="9144000" cy="1309255"/>
          </a:xfrm>
        </p:spPr>
        <p:txBody>
          <a:bodyPr>
            <a:normAutofit/>
          </a:bodyPr>
          <a:lstStyle/>
          <a:p>
            <a:r>
              <a:rPr lang="ko-KR" altLang="en-US" sz="3600" dirty="0">
                <a:latin typeface="Malgun Gothic" panose="020B0503020000020004" pitchFamily="34" charset="-127"/>
                <a:ea typeface="Malgun Gothic" panose="020B0503020000020004" pitchFamily="34" charset="-127"/>
              </a:rPr>
              <a:t>디자인</a:t>
            </a:r>
            <a:endParaRPr lang="en-ZA" sz="3600" dirty="0">
              <a:latin typeface="Malgun Gothic" panose="020B0503020000020004" pitchFamily="34" charset="-127"/>
              <a:ea typeface="Malgun Gothic" panose="020B0503020000020004" pitchFamily="34" charset="-127"/>
            </a:endParaRPr>
          </a:p>
        </p:txBody>
      </p:sp>
    </p:spTree>
    <p:extLst>
      <p:ext uri="{BB962C8B-B14F-4D97-AF65-F5344CB8AC3E}">
        <p14:creationId xmlns:p14="http://schemas.microsoft.com/office/powerpoint/2010/main" val="484336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a:lnSpc>
                <a:spcPct val="100000"/>
              </a:lnSpc>
            </a:pPr>
            <a:r>
              <a:rPr lang="ko-KR" altLang="en-US" sz="4800" dirty="0">
                <a:latin typeface="Malgun Gothic" panose="020B0503020000020004" pitchFamily="34" charset="-127"/>
                <a:ea typeface="Malgun Gothic" panose="020B0503020000020004" pitchFamily="34" charset="-127"/>
              </a:rPr>
              <a:t>발명자에 의해 창조된 지적 재산권을 보호하는 것은 무엇입니까</a:t>
            </a:r>
            <a:r>
              <a:rPr lang="en-US" altLang="ko-KR" sz="4800" dirty="0">
                <a:latin typeface="Malgun Gothic" panose="020B0503020000020004" pitchFamily="34" charset="-127"/>
                <a:ea typeface="Malgun Gothic" panose="020B0503020000020004" pitchFamily="34" charset="-127"/>
              </a:rPr>
              <a:t>?</a:t>
            </a:r>
            <a:endParaRPr lang="en-ZA" sz="4800" dirty="0">
              <a:latin typeface="Malgun Gothic" panose="020B0503020000020004" pitchFamily="34" charset="-127"/>
              <a:ea typeface="Malgun Gothic" panose="020B0503020000020004" pitchFamily="34" charset="-127"/>
            </a:endParaRPr>
          </a:p>
        </p:txBody>
      </p:sp>
      <p:sp>
        <p:nvSpPr>
          <p:cNvPr id="3" name="Subtitle 2"/>
          <p:cNvSpPr>
            <a:spLocks noGrp="1"/>
          </p:cNvSpPr>
          <p:nvPr>
            <p:ph type="subTitle" idx="1"/>
          </p:nvPr>
        </p:nvSpPr>
        <p:spPr>
          <a:xfrm>
            <a:off x="1524000" y="3994066"/>
            <a:ext cx="9144000" cy="1309255"/>
          </a:xfrm>
        </p:spPr>
        <p:txBody>
          <a:bodyPr>
            <a:normAutofit/>
          </a:bodyPr>
          <a:lstStyle/>
          <a:p>
            <a:r>
              <a:rPr lang="ko-KR" altLang="en-US" sz="3600" dirty="0">
                <a:latin typeface="+mj-ea"/>
                <a:ea typeface="+mj-ea"/>
              </a:rPr>
              <a:t>특허</a:t>
            </a:r>
            <a:endParaRPr lang="en-ZA" sz="3600" dirty="0">
              <a:latin typeface="+mj-ea"/>
              <a:ea typeface="+mj-ea"/>
            </a:endParaRPr>
          </a:p>
        </p:txBody>
      </p:sp>
    </p:spTree>
    <p:extLst>
      <p:ext uri="{BB962C8B-B14F-4D97-AF65-F5344CB8AC3E}">
        <p14:creationId xmlns:p14="http://schemas.microsoft.com/office/powerpoint/2010/main" val="35528919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ko-KR" altLang="en-US" sz="4800" dirty="0">
                <a:latin typeface="Malgun Gothic" panose="020B0503020000020004" pitchFamily="34" charset="-127"/>
                <a:ea typeface="Malgun Gothic" panose="020B0503020000020004" pitchFamily="34" charset="-127"/>
              </a:rPr>
              <a:t>지리적 표시란 무엇입니까</a:t>
            </a:r>
            <a:r>
              <a:rPr lang="en-US" altLang="ko-KR" sz="4800" dirty="0">
                <a:latin typeface="Malgun Gothic" panose="020B0503020000020004" pitchFamily="34" charset="-127"/>
                <a:ea typeface="Malgun Gothic" panose="020B0503020000020004" pitchFamily="34" charset="-127"/>
              </a:rPr>
              <a:t>?</a:t>
            </a:r>
            <a:endParaRPr lang="en-ZA" sz="4800" dirty="0">
              <a:latin typeface="Malgun Gothic" panose="020B0503020000020004" pitchFamily="34" charset="-127"/>
              <a:ea typeface="Malgun Gothic" panose="020B0503020000020004" pitchFamily="34" charset="-127"/>
            </a:endParaRPr>
          </a:p>
        </p:txBody>
      </p:sp>
      <p:sp>
        <p:nvSpPr>
          <p:cNvPr id="3" name="Subtitle 2"/>
          <p:cNvSpPr>
            <a:spLocks noGrp="1"/>
          </p:cNvSpPr>
          <p:nvPr>
            <p:ph type="subTitle" idx="1"/>
          </p:nvPr>
        </p:nvSpPr>
        <p:spPr/>
        <p:txBody>
          <a:bodyPr>
            <a:normAutofit fontScale="62500" lnSpcReduction="20000"/>
          </a:bodyPr>
          <a:lstStyle/>
          <a:p>
            <a:pPr>
              <a:lnSpc>
                <a:spcPct val="120000"/>
              </a:lnSpc>
            </a:pPr>
            <a:r>
              <a:rPr lang="ko-KR" altLang="en-US" sz="3600" dirty="0">
                <a:latin typeface="Malgun Gothic" panose="020B0503020000020004" pitchFamily="34" charset="-127"/>
                <a:ea typeface="Malgun Gothic" panose="020B0503020000020004" pitchFamily="34" charset="-127"/>
              </a:rPr>
              <a:t>지리적 표시는 해당 장소가 해당 유형의 제품으로 유명 할 때 제품이 어디에서 왔는지 알려줍니다</a:t>
            </a:r>
            <a:r>
              <a:rPr lang="en-US" altLang="ko-KR" sz="3600" dirty="0">
                <a:latin typeface="Malgun Gothic" panose="020B0503020000020004" pitchFamily="34" charset="-127"/>
                <a:ea typeface="Malgun Gothic" panose="020B0503020000020004" pitchFamily="34" charset="-127"/>
              </a:rPr>
              <a:t>.</a:t>
            </a:r>
          </a:p>
          <a:p>
            <a:pPr>
              <a:lnSpc>
                <a:spcPct val="120000"/>
              </a:lnSpc>
            </a:pPr>
            <a:r>
              <a:rPr lang="ko-KR" altLang="en-US" sz="3600" dirty="0">
                <a:latin typeface="Malgun Gothic" panose="020B0503020000020004" pitchFamily="34" charset="-127"/>
                <a:ea typeface="Malgun Gothic" panose="020B0503020000020004" pitchFamily="34" charset="-127"/>
              </a:rPr>
              <a:t>해당 지역의 제품에만 지리적 표시가 표시 될 수 있습니다</a:t>
            </a:r>
            <a:r>
              <a:rPr lang="en-US" altLang="ko-KR" sz="3600" dirty="0">
                <a:latin typeface="Malgun Gothic" panose="020B0503020000020004" pitchFamily="34" charset="-127"/>
                <a:ea typeface="Malgun Gothic" panose="020B0503020000020004" pitchFamily="34" charset="-127"/>
              </a:rPr>
              <a:t>.</a:t>
            </a:r>
            <a:endParaRPr lang="en-ZA" sz="3600" dirty="0">
              <a:latin typeface="Malgun Gothic" panose="020B0503020000020004" pitchFamily="34" charset="-127"/>
              <a:ea typeface="Malgun Gothic" panose="020B0503020000020004" pitchFamily="34" charset="-127"/>
            </a:endParaRPr>
          </a:p>
        </p:txBody>
      </p:sp>
    </p:spTree>
    <p:extLst>
      <p:ext uri="{BB962C8B-B14F-4D97-AF65-F5344CB8AC3E}">
        <p14:creationId xmlns:p14="http://schemas.microsoft.com/office/powerpoint/2010/main" val="2289733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A968-2F97-4F88-B2DF-D399253F72C1}"/>
              </a:ext>
            </a:extLst>
          </p:cNvPr>
          <p:cNvSpPr>
            <a:spLocks noGrp="1"/>
          </p:cNvSpPr>
          <p:nvPr>
            <p:ph type="ctrTitle"/>
          </p:nvPr>
        </p:nvSpPr>
        <p:spPr/>
        <p:txBody>
          <a:bodyPr/>
          <a:lstStyle/>
          <a:p>
            <a:r>
              <a:rPr lang="en-US" altLang="ko-KR" dirty="0">
                <a:latin typeface="Malgun Gothic" panose="020B0503020000020004" pitchFamily="34" charset="-127"/>
                <a:ea typeface="Malgun Gothic" panose="020B0503020000020004" pitchFamily="34" charset="-127"/>
              </a:rPr>
              <a:t>IP</a:t>
            </a:r>
            <a:r>
              <a:rPr lang="ko-KR" altLang="en-US" dirty="0">
                <a:latin typeface="Malgun Gothic" panose="020B0503020000020004" pitchFamily="34" charset="-127"/>
                <a:ea typeface="Malgun Gothic" panose="020B0503020000020004" pitchFamily="34" charset="-127"/>
              </a:rPr>
              <a:t>를 어떻게 마케팅합니까</a:t>
            </a:r>
            <a:r>
              <a:rPr lang="en-US" altLang="ko-KR" dirty="0">
                <a:latin typeface="Malgun Gothic" panose="020B0503020000020004" pitchFamily="34" charset="-127"/>
                <a:ea typeface="Malgun Gothic" panose="020B0503020000020004" pitchFamily="34" charset="-127"/>
              </a:rPr>
              <a:t>?</a:t>
            </a:r>
            <a:endParaRPr lang="en-ZA" dirty="0">
              <a:latin typeface="Malgun Gothic" panose="020B0503020000020004" pitchFamily="34" charset="-127"/>
              <a:ea typeface="Malgun Gothic" panose="020B0503020000020004" pitchFamily="34" charset="-127"/>
            </a:endParaRPr>
          </a:p>
        </p:txBody>
      </p:sp>
      <p:sp>
        <p:nvSpPr>
          <p:cNvPr id="3" name="Subtitle 2">
            <a:extLst>
              <a:ext uri="{FF2B5EF4-FFF2-40B4-BE49-F238E27FC236}">
                <a16:creationId xmlns:a16="http://schemas.microsoft.com/office/drawing/2014/main" id="{ACC9048C-4F11-4C22-B4A8-373033083129}"/>
              </a:ext>
            </a:extLst>
          </p:cNvPr>
          <p:cNvSpPr>
            <a:spLocks noGrp="1"/>
          </p:cNvSpPr>
          <p:nvPr>
            <p:ph type="subTitle" idx="1"/>
          </p:nvPr>
        </p:nvSpPr>
        <p:spPr/>
        <p:txBody>
          <a:bodyPr>
            <a:normAutofit fontScale="92500" lnSpcReduction="20000"/>
          </a:bodyPr>
          <a:lstStyle/>
          <a:p>
            <a:r>
              <a:rPr lang="ko-KR" altLang="en-US" dirty="0">
                <a:latin typeface="Malgun Gothic" panose="020B0503020000020004" pitchFamily="34" charset="-127"/>
                <a:ea typeface="Malgun Gothic" panose="020B0503020000020004" pitchFamily="34" charset="-127"/>
              </a:rPr>
              <a:t>라이센싱</a:t>
            </a:r>
            <a:endParaRPr lang="en-US" altLang="ja-JP" dirty="0">
              <a:latin typeface="Malgun Gothic" panose="020B0503020000020004" pitchFamily="34" charset="-127"/>
              <a:ea typeface="Malgun Gothic" panose="020B0503020000020004" pitchFamily="34" charset="-127"/>
            </a:endParaRPr>
          </a:p>
          <a:p>
            <a:r>
              <a:rPr lang="ko-KR" altLang="en-US" dirty="0">
                <a:latin typeface="Malgun Gothic" panose="020B0503020000020004" pitchFamily="34" charset="-127"/>
                <a:ea typeface="Malgun Gothic" panose="020B0503020000020004" pitchFamily="34" charset="-127"/>
              </a:rPr>
              <a:t>양도 </a:t>
            </a:r>
            <a:r>
              <a:rPr lang="en-US" altLang="ja-JP" dirty="0">
                <a:latin typeface="Malgun Gothic" panose="020B0503020000020004" pitchFamily="34" charset="-127"/>
                <a:ea typeface="Malgun Gothic" panose="020B0503020000020004" pitchFamily="34" charset="-127"/>
              </a:rPr>
              <a:t>/ </a:t>
            </a:r>
            <a:r>
              <a:rPr lang="ko-KR" altLang="en-US" dirty="0">
                <a:latin typeface="Malgun Gothic" panose="020B0503020000020004" pitchFamily="34" charset="-127"/>
                <a:ea typeface="Malgun Gothic" panose="020B0503020000020004" pitchFamily="34" charset="-127"/>
              </a:rPr>
              <a:t>판매</a:t>
            </a:r>
            <a:endParaRPr lang="ja-JP" altLang="en-US" dirty="0">
              <a:latin typeface="Malgun Gothic" panose="020B0503020000020004" pitchFamily="34" charset="-127"/>
              <a:ea typeface="MS Mincho" panose="02020609040205080304" pitchFamily="49" charset="-128"/>
            </a:endParaRPr>
          </a:p>
          <a:p>
            <a:r>
              <a:rPr lang="ko-KR" altLang="en-US" dirty="0">
                <a:latin typeface="Malgun Gothic" panose="020B0503020000020004" pitchFamily="34" charset="-127"/>
                <a:ea typeface="Malgun Gothic" panose="020B0503020000020004" pitchFamily="34" charset="-127"/>
              </a:rPr>
              <a:t>새로운 벤쳐</a:t>
            </a:r>
            <a:endParaRPr lang="ja-JP" altLang="en-US" dirty="0">
              <a:latin typeface="Malgun Gothic" panose="020B0503020000020004" pitchFamily="34" charset="-127"/>
              <a:ea typeface="MS Mincho" panose="02020609040205080304" pitchFamily="49" charset="-128"/>
            </a:endParaRPr>
          </a:p>
          <a:p>
            <a:r>
              <a:rPr lang="ko-KR" altLang="en-US" dirty="0">
                <a:latin typeface="Malgun Gothic" panose="020B0503020000020004" pitchFamily="34" charset="-127"/>
                <a:ea typeface="Malgun Gothic" panose="020B0503020000020004" pitchFamily="34" charset="-127"/>
              </a:rPr>
              <a:t>스타트 업 기업</a:t>
            </a:r>
            <a:endParaRPr lang="en-ZA" dirty="0">
              <a:latin typeface="Malgun Gothic" panose="020B0503020000020004" pitchFamily="34" charset="-127"/>
              <a:ea typeface="Malgun Gothic" panose="020B0503020000020004" pitchFamily="34" charset="-127"/>
            </a:endParaRPr>
          </a:p>
        </p:txBody>
      </p:sp>
      <p:sp>
        <p:nvSpPr>
          <p:cNvPr id="4" name="Slide Number Placeholder 3">
            <a:extLst>
              <a:ext uri="{FF2B5EF4-FFF2-40B4-BE49-F238E27FC236}">
                <a16:creationId xmlns:a16="http://schemas.microsoft.com/office/drawing/2014/main" id="{4B6AFCE7-E787-4B5C-AC29-B50692E8979E}"/>
              </a:ext>
            </a:extLst>
          </p:cNvPr>
          <p:cNvSpPr>
            <a:spLocks noGrp="1"/>
          </p:cNvSpPr>
          <p:nvPr>
            <p:ph type="sldNum" sz="quarter" idx="12"/>
          </p:nvPr>
        </p:nvSpPr>
        <p:spPr/>
        <p:txBody>
          <a:bodyPr/>
          <a:lstStyle/>
          <a:p>
            <a:pPr>
              <a:defRPr/>
            </a:pPr>
            <a:fld id="{8A04D33A-26F9-407D-BF24-6EBE70D30801}" type="slidenum">
              <a:rPr lang="en-US" altLang="en-US" smtClean="0"/>
              <a:pPr>
                <a:defRPr/>
              </a:pPr>
              <a:t>79</a:t>
            </a:fld>
            <a:endParaRPr lang="en-US" altLang="en-US"/>
          </a:p>
        </p:txBody>
      </p:sp>
    </p:spTree>
    <p:extLst>
      <p:ext uri="{BB962C8B-B14F-4D97-AF65-F5344CB8AC3E}">
        <p14:creationId xmlns:p14="http://schemas.microsoft.com/office/powerpoint/2010/main" val="151082097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6981825" y="1641752"/>
            <a:ext cx="4391024" cy="1323439"/>
          </a:xfrm>
        </p:spPr>
        <p:txBody>
          <a:bodyPr anchor="t">
            <a:normAutofit/>
          </a:bodyPr>
          <a:lstStyle/>
          <a:p>
            <a:r>
              <a:rPr lang="ko-KR" altLang="en-US" b="1" dirty="0">
                <a:solidFill>
                  <a:schemeClr val="bg1"/>
                </a:solidFill>
                <a:latin typeface="+mj-ea"/>
              </a:rPr>
              <a:t>특허</a:t>
            </a:r>
            <a:endParaRPr lang="en-ZA" b="1" dirty="0">
              <a:solidFill>
                <a:schemeClr val="bg1"/>
              </a:solidFill>
              <a:latin typeface="+mj-ea"/>
            </a:endParaRPr>
          </a:p>
        </p:txBody>
      </p:sp>
      <p:pic>
        <p:nvPicPr>
          <p:cNvPr id="2765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484" r="23131"/>
          <a:stretch/>
        </p:blipFill>
        <p:spPr bwMode="auto">
          <a:xfrm>
            <a:off x="20" y="2"/>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noFill/>
          <a:effectLst>
            <a:outerShdw blurRad="381000" dist="152400" algn="tl" rotWithShape="0">
              <a:prstClr val="black">
                <a:alpha val="1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8" name="Group 137">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139" name="Freeform: Shape 138">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0" name="Freeform: Shape 139">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p:cNvSpPr>
            <a:spLocks noGrp="1"/>
          </p:cNvSpPr>
          <p:nvPr>
            <p:ph idx="1"/>
          </p:nvPr>
        </p:nvSpPr>
        <p:spPr>
          <a:xfrm>
            <a:off x="6845300" y="3197200"/>
            <a:ext cx="4800600" cy="2682000"/>
          </a:xfrm>
        </p:spPr>
        <p:txBody>
          <a:bodyPr>
            <a:noAutofit/>
          </a:bodyPr>
          <a:lstStyle/>
          <a:p>
            <a:pPr lvl="1" algn="just" latinLnBrk="1">
              <a:buNone/>
            </a:pPr>
            <a:r>
              <a:rPr lang="ko-KR" altLang="en-US" sz="2800" dirty="0">
                <a:solidFill>
                  <a:schemeClr val="bg1">
                    <a:alpha val="80000"/>
                  </a:schemeClr>
                </a:solidFill>
                <a:latin typeface="+mj-ea"/>
                <a:ea typeface="+mj-ea"/>
              </a:rPr>
              <a:t> 특허는 발명자에게 특허가 부여 된 국가에서 제한된 기간 동안 다른 사람을 발명의 사용에서 제외 할 수있는 권리를 부여합니다</a:t>
            </a:r>
            <a:r>
              <a:rPr lang="en-US" altLang="ko-KR" sz="2800" dirty="0">
                <a:solidFill>
                  <a:schemeClr val="bg1">
                    <a:alpha val="80000"/>
                  </a:schemeClr>
                </a:solidFill>
                <a:latin typeface="+mj-ea"/>
                <a:ea typeface="+mj-ea"/>
              </a:rPr>
              <a:t>.  (20 </a:t>
            </a:r>
            <a:r>
              <a:rPr lang="ko-KR" altLang="en-US" sz="2800" dirty="0">
                <a:solidFill>
                  <a:schemeClr val="bg1">
                    <a:alpha val="80000"/>
                  </a:schemeClr>
                </a:solidFill>
                <a:latin typeface="+mj-ea"/>
                <a:ea typeface="+mj-ea"/>
              </a:rPr>
              <a:t>년</a:t>
            </a:r>
            <a:r>
              <a:rPr lang="en-US" altLang="ko-KR" sz="2800" dirty="0">
                <a:solidFill>
                  <a:schemeClr val="bg1">
                    <a:alpha val="80000"/>
                  </a:schemeClr>
                </a:solidFill>
                <a:latin typeface="+mj-ea"/>
                <a:ea typeface="+mj-ea"/>
              </a:rPr>
              <a:t>) </a:t>
            </a:r>
            <a:endParaRPr lang="en-US" altLang="en-US" sz="2800" dirty="0">
              <a:solidFill>
                <a:schemeClr val="bg1">
                  <a:alpha val="80000"/>
                </a:schemeClr>
              </a:solidFill>
              <a:latin typeface="+mj-ea"/>
              <a:ea typeface="+mj-ea"/>
            </a:endParaRPr>
          </a:p>
        </p:txBody>
      </p:sp>
    </p:spTree>
    <p:extLst>
      <p:ext uri="{BB962C8B-B14F-4D97-AF65-F5344CB8AC3E}">
        <p14:creationId xmlns:p14="http://schemas.microsoft.com/office/powerpoint/2010/main" val="42517893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13752" y="3704240"/>
            <a:ext cx="2857500" cy="2514600"/>
          </a:xfrm>
          <a:prstGeom prst="rect">
            <a:avLst/>
          </a:prstGeom>
          <a:ln>
            <a:noFill/>
          </a:ln>
          <a:effectLst>
            <a:softEdge rad="112500"/>
          </a:effectLst>
        </p:spPr>
      </p:pic>
      <p:pic>
        <p:nvPicPr>
          <p:cNvPr id="4" name="Picture 3"/>
          <p:cNvPicPr>
            <a:picLocks noChangeAspect="1"/>
          </p:cNvPicPr>
          <p:nvPr/>
        </p:nvPicPr>
        <p:blipFill>
          <a:blip r:embed="rId4"/>
          <a:stretch>
            <a:fillRect/>
          </a:stretch>
        </p:blipFill>
        <p:spPr>
          <a:xfrm>
            <a:off x="4468798" y="3536004"/>
            <a:ext cx="3667125" cy="2971800"/>
          </a:xfrm>
          <a:prstGeom prst="rect">
            <a:avLst/>
          </a:prstGeom>
          <a:ln>
            <a:noFill/>
          </a:ln>
          <a:effectLst>
            <a:softEdge rad="112500"/>
          </a:effec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dirty="0">
                <a:latin typeface="Malgun Gothic" panose="020B0503020000020004" pitchFamily="34" charset="-127"/>
                <a:ea typeface="Malgun Gothic" panose="020B0503020000020004" pitchFamily="34" charset="-127"/>
              </a:rPr>
              <a:t>참고자료</a:t>
            </a:r>
            <a:endParaRPr lang="en-ZA" dirty="0">
              <a:latin typeface="Malgun Gothic" panose="020B0503020000020004" pitchFamily="34" charset="-127"/>
              <a:ea typeface="Malgun Gothic" panose="020B0503020000020004" pitchFamily="34" charset="-127"/>
            </a:endParaRPr>
          </a:p>
        </p:txBody>
      </p:sp>
      <p:sp>
        <p:nvSpPr>
          <p:cNvPr id="3" name="Content Placeholder 2"/>
          <p:cNvSpPr>
            <a:spLocks noGrp="1"/>
          </p:cNvSpPr>
          <p:nvPr>
            <p:ph idx="1"/>
          </p:nvPr>
        </p:nvSpPr>
        <p:spPr/>
        <p:txBody>
          <a:bodyPr/>
          <a:lstStyle/>
          <a:p>
            <a:pPr>
              <a:lnSpc>
                <a:spcPct val="120000"/>
              </a:lnSpc>
            </a:pPr>
            <a:r>
              <a:rPr lang="ko-KR" altLang="en-US" dirty="0">
                <a:latin typeface="Malgun Gothic" panose="020B0503020000020004" pitchFamily="34" charset="-127"/>
                <a:ea typeface="Malgun Gothic" panose="020B0503020000020004" pitchFamily="34" charset="-127"/>
              </a:rPr>
              <a:t>이 프레젠테이션에 영감을 준 다음 출처 또는 젊은 세대에게 </a:t>
            </a:r>
            <a:r>
              <a:rPr lang="en-US" altLang="ko-KR" dirty="0">
                <a:latin typeface="Malgun Gothic" panose="020B0503020000020004" pitchFamily="34" charset="-127"/>
                <a:ea typeface="Malgun Gothic" panose="020B0503020000020004" pitchFamily="34" charset="-127"/>
              </a:rPr>
              <a:t>IP </a:t>
            </a:r>
            <a:r>
              <a:rPr lang="ko-KR" altLang="en-US" dirty="0">
                <a:latin typeface="Malgun Gothic" panose="020B0503020000020004" pitchFamily="34" charset="-127"/>
                <a:ea typeface="Malgun Gothic" panose="020B0503020000020004" pitchFamily="34" charset="-127"/>
              </a:rPr>
              <a:t>직업의 흥분을 가르치기 위해 빌린 창작물에 감사드립니다</a:t>
            </a:r>
            <a:r>
              <a:rPr lang="en-US" altLang="ko-KR" dirty="0">
                <a:latin typeface="Malgun Gothic" panose="020B0503020000020004" pitchFamily="34" charset="-127"/>
                <a:ea typeface="Malgun Gothic" panose="020B0503020000020004" pitchFamily="34" charset="-127"/>
              </a:rPr>
              <a:t>.</a:t>
            </a:r>
            <a:endParaRPr lang="en-ZA" dirty="0">
              <a:latin typeface="Malgun Gothic" panose="020B0503020000020004" pitchFamily="34" charset="-127"/>
              <a:ea typeface="Malgun Gothic" panose="020B0503020000020004" pitchFamily="34" charset="-127"/>
            </a:endParaRPr>
          </a:p>
        </p:txBody>
      </p:sp>
      <p:graphicFrame>
        <p:nvGraphicFramePr>
          <p:cNvPr id="4" name="Object 6"/>
          <p:cNvGraphicFramePr>
            <a:graphicFrameLocks noChangeAspect="1"/>
          </p:cNvGraphicFramePr>
          <p:nvPr>
            <p:extLst>
              <p:ext uri="{D42A27DB-BD31-4B8C-83A1-F6EECF244321}">
                <p14:modId xmlns:p14="http://schemas.microsoft.com/office/powerpoint/2010/main" val="2307954024"/>
              </p:ext>
            </p:extLst>
          </p:nvPr>
        </p:nvGraphicFramePr>
        <p:xfrm>
          <a:off x="1951369" y="3608277"/>
          <a:ext cx="1371600" cy="1101880"/>
        </p:xfrm>
        <a:graphic>
          <a:graphicData uri="http://schemas.openxmlformats.org/presentationml/2006/ole">
            <mc:AlternateContent xmlns:mc="http://schemas.openxmlformats.org/markup-compatibility/2006">
              <mc:Choice xmlns:v="urn:schemas-microsoft-com:vml" Requires="v">
                <p:oleObj name="Photo Editor Photo" r:id="rId3" imgW="13400000" imgH="10761905" progId="MSPhotoEd.3">
                  <p:embed/>
                </p:oleObj>
              </mc:Choice>
              <mc:Fallback>
                <p:oleObj name="Photo Editor Photo" r:id="rId3" imgW="13400000" imgH="10761905" progId="MSPhotoEd.3">
                  <p:embed/>
                  <p:pic>
                    <p:nvPicPr>
                      <p:cNvPr id="4"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1369" y="3608277"/>
                        <a:ext cx="1371600" cy="1101880"/>
                      </a:xfrm>
                      <a:prstGeom prst="rect">
                        <a:avLst/>
                      </a:prstGeom>
                      <a:noFill/>
                      <a:ln>
                        <a:noFill/>
                      </a:ln>
                      <a:effectLst/>
                    </p:spPr>
                  </p:pic>
                </p:oleObj>
              </mc:Fallback>
            </mc:AlternateContent>
          </a:graphicData>
        </a:graphic>
      </p:graphicFrame>
      <p:pic>
        <p:nvPicPr>
          <p:cNvPr id="5" name="Picture 4"/>
          <p:cNvPicPr>
            <a:picLocks noChangeAspect="1"/>
          </p:cNvPicPr>
          <p:nvPr/>
        </p:nvPicPr>
        <p:blipFill>
          <a:blip r:embed="rId5"/>
          <a:stretch>
            <a:fillRect/>
          </a:stretch>
        </p:blipFill>
        <p:spPr>
          <a:xfrm>
            <a:off x="3971803" y="3587145"/>
            <a:ext cx="1600200" cy="1144143"/>
          </a:xfrm>
          <a:prstGeom prst="rect">
            <a:avLst/>
          </a:prstGeom>
        </p:spPr>
      </p:pic>
      <p:pic>
        <p:nvPicPr>
          <p:cNvPr id="6" name="Picture 5"/>
          <p:cNvPicPr>
            <a:picLocks noChangeAspect="1"/>
          </p:cNvPicPr>
          <p:nvPr/>
        </p:nvPicPr>
        <p:blipFill>
          <a:blip r:embed="rId6"/>
          <a:stretch>
            <a:fillRect/>
          </a:stretch>
        </p:blipFill>
        <p:spPr>
          <a:xfrm>
            <a:off x="9224368" y="3429000"/>
            <a:ext cx="1367964" cy="1142959"/>
          </a:xfrm>
          <a:prstGeom prst="rect">
            <a:avLst/>
          </a:prstGeom>
        </p:spPr>
      </p:pic>
      <p:pic>
        <p:nvPicPr>
          <p:cNvPr id="7" name="Picture 6"/>
          <p:cNvPicPr>
            <a:picLocks noChangeAspect="1"/>
          </p:cNvPicPr>
          <p:nvPr/>
        </p:nvPicPr>
        <p:blipFill>
          <a:blip r:embed="rId7"/>
          <a:stretch>
            <a:fillRect/>
          </a:stretch>
        </p:blipFill>
        <p:spPr>
          <a:xfrm>
            <a:off x="6016199" y="3608277"/>
            <a:ext cx="2446702" cy="614065"/>
          </a:xfrm>
          <a:prstGeom prst="rect">
            <a:avLst/>
          </a:prstGeom>
        </p:spPr>
      </p:pic>
    </p:spTree>
    <p:extLst>
      <p:ext uri="{BB962C8B-B14F-4D97-AF65-F5344CB8AC3E}">
        <p14:creationId xmlns:p14="http://schemas.microsoft.com/office/powerpoint/2010/main" val="31816803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D537E436-EE10-401A-9041-3F9390A398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6127" y="190381"/>
            <a:ext cx="9672607" cy="5078119"/>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DE6F2C05-EA9D-4A45-8D2E-4A19EBDF3581}"/>
              </a:ext>
            </a:extLst>
          </p:cNvPr>
          <p:cNvSpPr txBox="1"/>
          <p:nvPr/>
        </p:nvSpPr>
        <p:spPr>
          <a:xfrm flipH="1">
            <a:off x="3153798" y="6165503"/>
            <a:ext cx="6932024" cy="553998"/>
          </a:xfrm>
          <a:prstGeom prst="rect">
            <a:avLst/>
          </a:prstGeom>
          <a:noFill/>
        </p:spPr>
        <p:txBody>
          <a:bodyPr wrap="square" rtlCol="0">
            <a:spAutoFit/>
          </a:bodyPr>
          <a:lstStyle/>
          <a:p>
            <a:r>
              <a:rPr lang="en-US" sz="3000" dirty="0"/>
              <a:t>   #LESI2021 </a:t>
            </a:r>
            <a:r>
              <a:rPr lang="en-US" sz="3000" dirty="0">
                <a:solidFill>
                  <a:schemeClr val="accent1">
                    <a:lumMod val="75000"/>
                  </a:schemeClr>
                </a:solidFill>
              </a:rPr>
              <a:t>  #LetsInnovate	#AdvancingIP</a:t>
            </a:r>
          </a:p>
        </p:txBody>
      </p:sp>
    </p:spTree>
    <p:extLst>
      <p:ext uri="{BB962C8B-B14F-4D97-AF65-F5344CB8AC3E}">
        <p14:creationId xmlns:p14="http://schemas.microsoft.com/office/powerpoint/2010/main" val="22430760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01657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ko-KR" altLang="en-US" dirty="0"/>
              <a:t>추가 자료</a:t>
            </a:r>
            <a:endParaRPr lang="en-ZA" dirty="0"/>
          </a:p>
        </p:txBody>
      </p:sp>
      <p:sp>
        <p:nvSpPr>
          <p:cNvPr id="5" name="Text Placeholder 4"/>
          <p:cNvSpPr>
            <a:spLocks noGrp="1"/>
          </p:cNvSpPr>
          <p:nvPr>
            <p:ph type="body" idx="1"/>
          </p:nvPr>
        </p:nvSpPr>
        <p:spPr/>
        <p:txBody>
          <a:bodyPr/>
          <a:lstStyle/>
          <a:p>
            <a:endParaRPr lang="en-ZA"/>
          </a:p>
        </p:txBody>
      </p:sp>
    </p:spTree>
    <p:extLst>
      <p:ext uri="{BB962C8B-B14F-4D97-AF65-F5344CB8AC3E}">
        <p14:creationId xmlns:p14="http://schemas.microsoft.com/office/powerpoint/2010/main" val="31271889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21C4FF-748F-42F9-9070-54F2ED1A48F4}"/>
              </a:ext>
            </a:extLst>
          </p:cNvPr>
          <p:cNvSpPr>
            <a:spLocks noGrp="1"/>
          </p:cNvSpPr>
          <p:nvPr>
            <p:ph type="sldNum" sz="quarter" idx="12"/>
          </p:nvPr>
        </p:nvSpPr>
        <p:spPr/>
        <p:txBody>
          <a:bodyPr/>
          <a:lstStyle/>
          <a:p>
            <a:fld id="{9D0EE200-46CD-4802-812E-D45928ED56D2}" type="slidenum">
              <a:rPr lang="en-US" smtClean="0"/>
              <a:t>85</a:t>
            </a:fld>
            <a:endParaRPr lang="en-US"/>
          </a:p>
        </p:txBody>
      </p:sp>
      <p:pic>
        <p:nvPicPr>
          <p:cNvPr id="5" name="Picture 4" descr="Bee depositing into a honeycomb">
            <a:extLst>
              <a:ext uri="{FF2B5EF4-FFF2-40B4-BE49-F238E27FC236}">
                <a16:creationId xmlns:a16="http://schemas.microsoft.com/office/drawing/2014/main" id="{30F48A41-F16D-4FDF-83AB-C66CAEC005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2242" y="0"/>
            <a:ext cx="10289512" cy="6858000"/>
          </a:xfrm>
          <a:prstGeom prst="rect">
            <a:avLst/>
          </a:prstGeom>
        </p:spPr>
      </p:pic>
    </p:spTree>
    <p:extLst>
      <p:ext uri="{BB962C8B-B14F-4D97-AF65-F5344CB8AC3E}">
        <p14:creationId xmlns:p14="http://schemas.microsoft.com/office/powerpoint/2010/main" val="537479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latin typeface="+mj-ea"/>
              </a:rPr>
              <a:t>Thomas Watson</a:t>
            </a:r>
            <a:r>
              <a:rPr lang="en-US" altLang="ko-KR" dirty="0">
                <a:latin typeface="+mj-ea"/>
              </a:rPr>
              <a:t>, </a:t>
            </a:r>
            <a:r>
              <a:rPr lang="en-US" altLang="ja-JP" dirty="0">
                <a:latin typeface="+mj-ea"/>
              </a:rPr>
              <a:t>IBM</a:t>
            </a:r>
            <a:r>
              <a:rPr lang="ko-KR" altLang="en-US" dirty="0">
                <a:latin typeface="+mj-ea"/>
              </a:rPr>
              <a:t>회장</a:t>
            </a:r>
            <a:r>
              <a:rPr lang="en-US" altLang="ko-KR" dirty="0">
                <a:latin typeface="+mj-ea"/>
              </a:rPr>
              <a:t>, </a:t>
            </a:r>
            <a:r>
              <a:rPr lang="en-US" altLang="ja-JP" dirty="0">
                <a:latin typeface="+mj-ea"/>
              </a:rPr>
              <a:t>1943</a:t>
            </a:r>
            <a:r>
              <a:rPr lang="ko-KR" altLang="en-US" dirty="0">
                <a:latin typeface="+mj-ea"/>
              </a:rPr>
              <a:t>년 </a:t>
            </a:r>
            <a:endParaRPr lang="en-ZA" dirty="0">
              <a:latin typeface="+mj-ea"/>
            </a:endParaRPr>
          </a:p>
        </p:txBody>
      </p:sp>
      <p:pic>
        <p:nvPicPr>
          <p:cNvPr id="3" name="Picture 2"/>
          <p:cNvPicPr>
            <a:picLocks noChangeAspect="1"/>
          </p:cNvPicPr>
          <p:nvPr/>
        </p:nvPicPr>
        <p:blipFill>
          <a:blip r:embed="rId3"/>
          <a:stretch>
            <a:fillRect/>
          </a:stretch>
        </p:blipFill>
        <p:spPr>
          <a:xfrm>
            <a:off x="7325463" y="3886200"/>
            <a:ext cx="3307198" cy="2220892"/>
          </a:xfrm>
          <a:prstGeom prst="rect">
            <a:avLst/>
          </a:prstGeom>
          <a:ln>
            <a:noFill/>
          </a:ln>
          <a:effectLst>
            <a:softEdge rad="112500"/>
          </a:effectLst>
        </p:spPr>
      </p:pic>
      <p:pic>
        <p:nvPicPr>
          <p:cNvPr id="4" name="Picture 3"/>
          <p:cNvPicPr>
            <a:picLocks noChangeAspect="1"/>
          </p:cNvPicPr>
          <p:nvPr/>
        </p:nvPicPr>
        <p:blipFill>
          <a:blip r:embed="rId4"/>
          <a:stretch>
            <a:fillRect/>
          </a:stretch>
        </p:blipFill>
        <p:spPr>
          <a:xfrm>
            <a:off x="2118701" y="1981200"/>
            <a:ext cx="5206763" cy="3464864"/>
          </a:xfrm>
          <a:prstGeom prst="rect">
            <a:avLst/>
          </a:prstGeom>
        </p:spPr>
      </p:pic>
    </p:spTree>
    <p:extLst>
      <p:ext uri="{BB962C8B-B14F-4D97-AF65-F5344CB8AC3E}">
        <p14:creationId xmlns:p14="http://schemas.microsoft.com/office/powerpoint/2010/main" val="66985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1332</TotalTime>
  <Words>6054</Words>
  <Application>Microsoft Office PowerPoint</Application>
  <PresentationFormat>Widescreen</PresentationFormat>
  <Paragraphs>581</Paragraphs>
  <Slides>85</Slides>
  <Notes>77</Notes>
  <HiddenSlides>4</HiddenSlides>
  <MMClips>5</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85</vt:i4>
      </vt:variant>
    </vt:vector>
  </HeadingPairs>
  <TitlesOfParts>
    <vt:vector size="100" baseType="lpstr">
      <vt:lpstr>맑은 고딕</vt:lpstr>
      <vt:lpstr>맑은 고딕</vt:lpstr>
      <vt:lpstr>游ゴシック</vt:lpstr>
      <vt:lpstr>游ゴシック Light</vt:lpstr>
      <vt:lpstr>Antique Olive</vt:lpstr>
      <vt:lpstr>Arial</vt:lpstr>
      <vt:lpstr>Calibri</vt:lpstr>
      <vt:lpstr>Calibri Light</vt:lpstr>
      <vt:lpstr>Rockwell</vt:lpstr>
      <vt:lpstr>Times New Roman</vt:lpstr>
      <vt:lpstr>Verdana</vt:lpstr>
      <vt:lpstr>Wingdings</vt:lpstr>
      <vt:lpstr>Wingdings 2</vt:lpstr>
      <vt:lpstr>Office Theme</vt:lpstr>
      <vt:lpstr>Photo Editor Photo</vt:lpstr>
      <vt:lpstr>Kids IP Day Patrick Terroir씨를 기리며   3월17일</vt:lpstr>
      <vt:lpstr>PowerPoint Presentation</vt:lpstr>
      <vt:lpstr>Kids IP Day를 기념</vt:lpstr>
      <vt:lpstr>지적 재산권의 기초</vt:lpstr>
      <vt:lpstr>PowerPoint Presentation</vt:lpstr>
      <vt:lpstr>지적 재산권이 중요한 이유는 무엇입니까？</vt:lpstr>
      <vt:lpstr>특허</vt:lpstr>
      <vt:lpstr>특허</vt:lpstr>
      <vt:lpstr>Thomas Watson, IBM회장, 1943년 </vt:lpstr>
      <vt:lpstr>Alexander Graham Bell-1876년 3월 7일에 특허를 취득한 전화 </vt:lpstr>
      <vt:lpstr>누가 발명을 할 수 있습니까?  당신이 할 수 있습니다!</vt:lpstr>
      <vt:lpstr>발명하려면 무엇이 필요합니까</vt:lpstr>
      <vt:lpstr>어떻게 ”발명” 합니까?</vt:lpstr>
      <vt:lpstr>특허란 무엇입니까?</vt:lpstr>
      <vt:lpstr>왜 특허입니까?</vt:lpstr>
      <vt:lpstr>사람들이 결국 우리의 발명을 사용하기를 바라는 이유는 무엇입니까?</vt:lpstr>
      <vt:lpstr>당신의 발명에 특허를 부여하지  않는 이유가 있나요 ????</vt:lpstr>
      <vt:lpstr>PowerPoint Presentation</vt:lpstr>
      <vt:lpstr>특허를 받을 수없는 것</vt:lpstr>
      <vt:lpstr>PowerPoint Presentation</vt:lpstr>
      <vt:lpstr>“Always listen to children… they might have ideas we’ve never thought of.”</vt:lpstr>
      <vt:lpstr>젊은 발명자들</vt:lpstr>
      <vt:lpstr>문제/기타 우발적인 사건의 해결책</vt:lpstr>
      <vt:lpstr>PowerPoint Presentation</vt:lpstr>
      <vt:lpstr>Blaise Pascal, 기계식 계산기 - 19세</vt:lpstr>
      <vt:lpstr>Alexander Graham Bell, 전화 - 18세 </vt:lpstr>
      <vt:lpstr>Peter Chilvers, 윈드서핑 - 12세 </vt:lpstr>
      <vt:lpstr>Becky Schroeder, 발광 시트-12세 </vt:lpstr>
      <vt:lpstr>PowerPoint Presentation</vt:lpstr>
      <vt:lpstr>화학요법가방을 발명 한 11세 암 생존자</vt:lpstr>
      <vt:lpstr>  치매 환자용 센서를 만든 알츠하이머 환자의 15세 손자 </vt:lpstr>
      <vt:lpstr>디자인</vt:lpstr>
      <vt:lpstr>디자인</vt:lpstr>
      <vt:lpstr>등록 된 디자인의 예</vt:lpstr>
      <vt:lpstr>PowerPoint Presentation</vt:lpstr>
      <vt:lpstr>PowerPoint Presentation</vt:lpstr>
      <vt:lpstr>때때로 IP는 매우 비슷합니다 :  애플 VS. 삼성</vt:lpstr>
      <vt:lpstr>영업비밀</vt:lpstr>
      <vt:lpstr>영업비밀이란?</vt:lpstr>
      <vt:lpstr>영업비밀의 예</vt:lpstr>
      <vt:lpstr>영업 비밀을 유지하려면 무엇이 필요합니까?</vt:lpstr>
      <vt:lpstr>영업비밀을 보호하는 방법</vt:lpstr>
      <vt:lpstr>영업비밀 보호의 장점</vt:lpstr>
      <vt:lpstr>유명한 영업 비밀</vt:lpstr>
      <vt:lpstr>상표</vt:lpstr>
      <vt:lpstr>상표</vt:lpstr>
      <vt:lpstr>상표 애플을 등록할 수 있습니까?</vt:lpstr>
      <vt:lpstr>상표권 침해</vt:lpstr>
      <vt:lpstr>서비스 마크는 무엇입니까?</vt:lpstr>
      <vt:lpstr>상표의 기능</vt:lpstr>
      <vt:lpstr>상표를 보호하는 이유는 무엇입니까?</vt:lpstr>
      <vt:lpstr>저명상표</vt:lpstr>
      <vt:lpstr>지리적 표시</vt:lpstr>
      <vt:lpstr>저작권</vt:lpstr>
      <vt:lpstr>저작권이란 무엇입니까?</vt:lpstr>
      <vt:lpstr>저작권</vt:lpstr>
      <vt:lpstr>저작권으로 부여되는 권리는 무엇입니까?</vt:lpstr>
      <vt:lpstr>작품은 언제 보호됩니까?</vt:lpstr>
      <vt:lpstr>Dr. Seuss의 책을 거부 – 27회</vt:lpstr>
      <vt:lpstr>샘플링</vt:lpstr>
      <vt:lpstr>이것은 샘플링입니까?</vt:lpstr>
      <vt:lpstr>예</vt:lpstr>
      <vt:lpstr>PowerPoint Presentation</vt:lpstr>
      <vt:lpstr>파일공유</vt:lpstr>
      <vt:lpstr>파일 공유 네트워크의 예</vt:lpstr>
      <vt:lpstr>불법적/합법적인 파일공유</vt:lpstr>
      <vt:lpstr>음악 업계의 저작권 보호</vt:lpstr>
      <vt:lpstr>라이센싱</vt:lpstr>
      <vt:lpstr>아이디어를 시장에 출시</vt:lpstr>
      <vt:lpstr>라이센싱의 근거</vt:lpstr>
      <vt:lpstr>기술라이센스/기술이전</vt:lpstr>
      <vt:lpstr>기술이전프로세스</vt:lpstr>
      <vt:lpstr>라이센스 계약 유형</vt:lpstr>
      <vt:lpstr>상기 내용을 습득하였는지 알아봅시다</vt:lpstr>
      <vt:lpstr>예술가에 의해 창조된 지적 재산권을 보호하는 것은 무엇입니까?</vt:lpstr>
      <vt:lpstr>디자이너에 의해 창조된 지적 재산권을 보호하는 것은 무엇입니까?</vt:lpstr>
      <vt:lpstr>발명자에 의해 창조된 지적 재산권을 보호하는 것은 무엇입니까?</vt:lpstr>
      <vt:lpstr>지리적 표시란 무엇입니까?</vt:lpstr>
      <vt:lpstr>IP를 어떻게 마케팅합니까?</vt:lpstr>
      <vt:lpstr>PowerPoint Presentation</vt:lpstr>
      <vt:lpstr>참고자료</vt:lpstr>
      <vt:lpstr>PowerPoint Presentation</vt:lpstr>
      <vt:lpstr>PowerPoint Presentation</vt:lpstr>
      <vt:lpstr>추가 자료</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Kids IP Day In memory of Patrick Terrior   March 17th</dc:title>
  <dc:creator>Kleyn, MM, Dr [madeleink@sun.ac.za]</dc:creator>
  <cp:lastModifiedBy>Madelein Kleyn</cp:lastModifiedBy>
  <cp:revision>370</cp:revision>
  <dcterms:created xsi:type="dcterms:W3CDTF">2021-02-07T15:56:20Z</dcterms:created>
  <dcterms:modified xsi:type="dcterms:W3CDTF">2021-02-23T13:30:10Z</dcterms:modified>
</cp:coreProperties>
</file>